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6" r:id="rId4"/>
    <p:sldMasterId id="2147483714" r:id="rId5"/>
    <p:sldMasterId id="2147483732" r:id="rId6"/>
    <p:sldMasterId id="2147483744" r:id="rId7"/>
    <p:sldMasterId id="2147483756" r:id="rId8"/>
  </p:sldMasterIdLst>
  <p:notesMasterIdLst>
    <p:notesMasterId r:id="rId26"/>
  </p:notesMasterIdLst>
  <p:sldIdLst>
    <p:sldId id="271" r:id="rId9"/>
    <p:sldId id="272" r:id="rId10"/>
    <p:sldId id="273" r:id="rId11"/>
    <p:sldId id="274" r:id="rId12"/>
    <p:sldId id="275" r:id="rId13"/>
    <p:sldId id="277" r:id="rId14"/>
    <p:sldId id="278" r:id="rId15"/>
    <p:sldId id="279" r:id="rId16"/>
    <p:sldId id="276" r:id="rId17"/>
    <p:sldId id="280" r:id="rId18"/>
    <p:sldId id="281" r:id="rId19"/>
    <p:sldId id="282" r:id="rId20"/>
    <p:sldId id="283" r:id="rId21"/>
    <p:sldId id="284" r:id="rId22"/>
    <p:sldId id="285" r:id="rId23"/>
    <p:sldId id="286" r:id="rId24"/>
    <p:sldId id="270" r:id="rId25"/>
  </p:sldIdLst>
  <p:sldSz cx="12192000" cy="6858000"/>
  <p:notesSz cx="6858000" cy="9144000"/>
  <p:defaultTextStyle>
    <a:defPPr>
      <a:defRPr lang="en-US"/>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00FF"/>
    <a:srgbClr val="3366FF"/>
    <a:srgbClr val="FF6600"/>
    <a:srgbClr val="0099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66"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76CC7F-FF12-4153-A41A-E1B201C489D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C49F06AB-0134-442B-8E7B-1A217500ED49}">
      <dgm:prSet phldrT="[Text]"/>
      <dgm:spPr/>
      <dgm:t>
        <a:bodyPr/>
        <a:lstStyle/>
        <a:p>
          <a:r>
            <a:rPr lang="en-US" b="1" dirty="0" err="1" smtClean="0">
              <a:solidFill>
                <a:schemeClr val="bg1">
                  <a:lumMod val="10000"/>
                </a:schemeClr>
              </a:solidFill>
              <a:latin typeface="Times New Roman" panose="02020603050405020304" pitchFamily="18" charset="0"/>
              <a:cs typeface="Times New Roman" panose="02020603050405020304" pitchFamily="18" charset="0"/>
            </a:rPr>
            <a:t>Ngồi</a:t>
          </a:r>
          <a:r>
            <a:rPr lang="en-US" b="1" dirty="0" smtClean="0">
              <a:solidFill>
                <a:schemeClr val="bg1">
                  <a:lumMod val="10000"/>
                </a:schemeClr>
              </a:solidFill>
              <a:latin typeface="Times New Roman" panose="02020603050405020304" pitchFamily="18" charset="0"/>
              <a:cs typeface="Times New Roman" panose="02020603050405020304" pitchFamily="18" charset="0"/>
            </a:rPr>
            <a:t> </a:t>
          </a:r>
          <a:r>
            <a:rPr lang="en-US" b="1" dirty="0" err="1" smtClean="0">
              <a:solidFill>
                <a:schemeClr val="bg1">
                  <a:lumMod val="10000"/>
                </a:schemeClr>
              </a:solidFill>
              <a:latin typeface="Times New Roman" panose="02020603050405020304" pitchFamily="18" charset="0"/>
              <a:cs typeface="Times New Roman" panose="02020603050405020304" pitchFamily="18" charset="0"/>
            </a:rPr>
            <a:t>thoải</a:t>
          </a:r>
          <a:r>
            <a:rPr lang="en-US" b="1" dirty="0" smtClean="0">
              <a:solidFill>
                <a:schemeClr val="bg1">
                  <a:lumMod val="10000"/>
                </a:schemeClr>
              </a:solidFill>
              <a:latin typeface="Times New Roman" panose="02020603050405020304" pitchFamily="18" charset="0"/>
              <a:cs typeface="Times New Roman" panose="02020603050405020304" pitchFamily="18" charset="0"/>
            </a:rPr>
            <a:t> </a:t>
          </a:r>
          <a:r>
            <a:rPr lang="en-US" b="1" dirty="0" err="1" smtClean="0">
              <a:solidFill>
                <a:schemeClr val="bg1">
                  <a:lumMod val="10000"/>
                </a:schemeClr>
              </a:solidFill>
              <a:latin typeface="Times New Roman" panose="02020603050405020304" pitchFamily="18" charset="0"/>
              <a:cs typeface="Times New Roman" panose="02020603050405020304" pitchFamily="18" charset="0"/>
            </a:rPr>
            <a:t>mái</a:t>
          </a:r>
          <a:endParaRPr lang="en-US" b="1" dirty="0">
            <a:solidFill>
              <a:schemeClr val="bg1">
                <a:lumMod val="10000"/>
              </a:schemeClr>
            </a:solidFill>
            <a:latin typeface="Times New Roman" panose="02020603050405020304" pitchFamily="18" charset="0"/>
            <a:cs typeface="Times New Roman" panose="02020603050405020304" pitchFamily="18" charset="0"/>
          </a:endParaRPr>
        </a:p>
      </dgm:t>
    </dgm:pt>
    <dgm:pt modelId="{73434277-2403-426C-8BDA-1300EEF9FE9E}" type="parTrans" cxnId="{37AD853D-CB26-4EF8-9126-6A5F1A523E70}">
      <dgm:prSet/>
      <dgm:spPr/>
      <dgm:t>
        <a:bodyPr/>
        <a:lstStyle/>
        <a:p>
          <a:endParaRPr lang="en-US" b="1">
            <a:latin typeface="Times New Roman" panose="02020603050405020304" pitchFamily="18" charset="0"/>
            <a:cs typeface="Times New Roman" panose="02020603050405020304" pitchFamily="18" charset="0"/>
          </a:endParaRPr>
        </a:p>
      </dgm:t>
    </dgm:pt>
    <dgm:pt modelId="{1314BB33-D5A7-4113-A180-1EB615F73E9C}" type="sibTrans" cxnId="{37AD853D-CB26-4EF8-9126-6A5F1A523E70}">
      <dgm:prSet/>
      <dgm:spPr/>
      <dgm:t>
        <a:bodyPr/>
        <a:lstStyle/>
        <a:p>
          <a:endParaRPr lang="en-US" b="1">
            <a:latin typeface="Times New Roman" panose="02020603050405020304" pitchFamily="18" charset="0"/>
            <a:cs typeface="Times New Roman" panose="02020603050405020304" pitchFamily="18" charset="0"/>
          </a:endParaRPr>
        </a:p>
      </dgm:t>
    </dgm:pt>
    <dgm:pt modelId="{8FA53A28-5EC4-40DF-A07F-1407F8CD4499}">
      <dgm:prSet phldrT="[Text]"/>
      <dgm:spPr>
        <a:solidFill>
          <a:srgbClr val="00B050"/>
        </a:solidFill>
      </dgm:spPr>
      <dgm:t>
        <a:bodyPr/>
        <a:lstStyle/>
        <a:p>
          <a:r>
            <a:rPr lang="en-US" b="1" dirty="0" err="1" smtClean="0">
              <a:solidFill>
                <a:schemeClr val="bg1">
                  <a:lumMod val="10000"/>
                </a:schemeClr>
              </a:solidFill>
              <a:latin typeface="Times New Roman" panose="02020603050405020304" pitchFamily="18" charset="0"/>
              <a:cs typeface="Times New Roman" panose="02020603050405020304" pitchFamily="18" charset="0"/>
            </a:rPr>
            <a:t>Thẳng</a:t>
          </a:r>
          <a:r>
            <a:rPr lang="en-US" b="1" dirty="0" smtClean="0">
              <a:solidFill>
                <a:schemeClr val="bg1">
                  <a:lumMod val="10000"/>
                </a:schemeClr>
              </a:solidFill>
              <a:latin typeface="Times New Roman" panose="02020603050405020304" pitchFamily="18" charset="0"/>
              <a:cs typeface="Times New Roman" panose="02020603050405020304" pitchFamily="18" charset="0"/>
            </a:rPr>
            <a:t> </a:t>
          </a:r>
          <a:r>
            <a:rPr lang="en-US" b="1" dirty="0" err="1" smtClean="0">
              <a:solidFill>
                <a:schemeClr val="bg1">
                  <a:lumMod val="10000"/>
                </a:schemeClr>
              </a:solidFill>
              <a:latin typeface="Times New Roman" panose="02020603050405020304" pitchFamily="18" charset="0"/>
              <a:cs typeface="Times New Roman" panose="02020603050405020304" pitchFamily="18" charset="0"/>
            </a:rPr>
            <a:t>lưng</a:t>
          </a:r>
          <a:endParaRPr lang="en-US" b="1" dirty="0">
            <a:solidFill>
              <a:schemeClr val="bg1">
                <a:lumMod val="10000"/>
              </a:schemeClr>
            </a:solidFill>
            <a:latin typeface="Times New Roman" panose="02020603050405020304" pitchFamily="18" charset="0"/>
            <a:cs typeface="Times New Roman" panose="02020603050405020304" pitchFamily="18" charset="0"/>
          </a:endParaRPr>
        </a:p>
      </dgm:t>
    </dgm:pt>
    <dgm:pt modelId="{34FD1D5B-5073-4BAC-A3F7-D089BFC29064}" type="parTrans" cxnId="{3401A295-F78D-45DA-8DEA-5C6984B19365}">
      <dgm:prSet/>
      <dgm:spPr/>
      <dgm:t>
        <a:bodyPr/>
        <a:lstStyle/>
        <a:p>
          <a:endParaRPr lang="en-US" b="1">
            <a:latin typeface="Times New Roman" panose="02020603050405020304" pitchFamily="18" charset="0"/>
            <a:cs typeface="Times New Roman" panose="02020603050405020304" pitchFamily="18" charset="0"/>
          </a:endParaRPr>
        </a:p>
      </dgm:t>
    </dgm:pt>
    <dgm:pt modelId="{892C8B39-161B-4C09-A82E-EB968FFE1793}" type="sibTrans" cxnId="{3401A295-F78D-45DA-8DEA-5C6984B19365}">
      <dgm:prSet/>
      <dgm:spPr/>
      <dgm:t>
        <a:bodyPr/>
        <a:lstStyle/>
        <a:p>
          <a:endParaRPr lang="en-US" b="1">
            <a:latin typeface="Times New Roman" panose="02020603050405020304" pitchFamily="18" charset="0"/>
            <a:cs typeface="Times New Roman" panose="02020603050405020304" pitchFamily="18" charset="0"/>
          </a:endParaRPr>
        </a:p>
      </dgm:t>
    </dgm:pt>
    <dgm:pt modelId="{A9A5A84E-D1AC-4A2E-963C-9BF71D4F0538}">
      <dgm:prSet phldrT="[Text]"/>
      <dgm:spPr/>
      <dgm:t>
        <a:bodyPr/>
        <a:lstStyle/>
        <a:p>
          <a:r>
            <a:rPr lang="en-US" b="1" dirty="0" err="1" smtClean="0">
              <a:solidFill>
                <a:schemeClr val="bg1">
                  <a:lumMod val="10000"/>
                </a:schemeClr>
              </a:solidFill>
              <a:latin typeface="Times New Roman" panose="02020603050405020304" pitchFamily="18" charset="0"/>
              <a:cs typeface="Times New Roman" panose="02020603050405020304" pitchFamily="18" charset="0"/>
            </a:rPr>
            <a:t>Mắt</a:t>
          </a:r>
          <a:r>
            <a:rPr lang="en-US" b="1" dirty="0" smtClean="0">
              <a:solidFill>
                <a:schemeClr val="bg1">
                  <a:lumMod val="10000"/>
                </a:schemeClr>
              </a:solidFill>
              <a:latin typeface="Times New Roman" panose="02020603050405020304" pitchFamily="18" charset="0"/>
              <a:cs typeface="Times New Roman" panose="02020603050405020304" pitchFamily="18" charset="0"/>
            </a:rPr>
            <a:t> </a:t>
          </a:r>
          <a:r>
            <a:rPr lang="en-US" b="1" dirty="0" err="1" smtClean="0">
              <a:solidFill>
                <a:schemeClr val="bg1">
                  <a:lumMod val="10000"/>
                </a:schemeClr>
              </a:solidFill>
              <a:latin typeface="Times New Roman" panose="02020603050405020304" pitchFamily="18" charset="0"/>
              <a:cs typeface="Times New Roman" panose="02020603050405020304" pitchFamily="18" charset="0"/>
            </a:rPr>
            <a:t>cách</a:t>
          </a:r>
          <a:r>
            <a:rPr lang="en-US" b="1" dirty="0" smtClean="0">
              <a:solidFill>
                <a:schemeClr val="bg1">
                  <a:lumMod val="10000"/>
                </a:schemeClr>
              </a:solidFill>
              <a:latin typeface="Times New Roman" panose="02020603050405020304" pitchFamily="18" charset="0"/>
              <a:cs typeface="Times New Roman" panose="02020603050405020304" pitchFamily="18" charset="0"/>
            </a:rPr>
            <a:t> </a:t>
          </a:r>
          <a:r>
            <a:rPr lang="en-US" b="1" dirty="0" err="1" smtClean="0">
              <a:solidFill>
                <a:schemeClr val="bg1">
                  <a:lumMod val="10000"/>
                </a:schemeClr>
              </a:solidFill>
              <a:latin typeface="Times New Roman" panose="02020603050405020304" pitchFamily="18" charset="0"/>
              <a:cs typeface="Times New Roman" panose="02020603050405020304" pitchFamily="18" charset="0"/>
            </a:rPr>
            <a:t>vở</a:t>
          </a:r>
          <a:r>
            <a:rPr lang="en-US" b="1" dirty="0" smtClean="0">
              <a:solidFill>
                <a:schemeClr val="bg1">
                  <a:lumMod val="10000"/>
                </a:schemeClr>
              </a:solidFill>
              <a:latin typeface="Times New Roman" panose="02020603050405020304" pitchFamily="18" charset="0"/>
              <a:cs typeface="Times New Roman" panose="02020603050405020304" pitchFamily="18" charset="0"/>
            </a:rPr>
            <a:t> 20-25cm</a:t>
          </a:r>
          <a:endParaRPr lang="en-US" b="1" dirty="0">
            <a:solidFill>
              <a:schemeClr val="bg1">
                <a:lumMod val="10000"/>
              </a:schemeClr>
            </a:solidFill>
            <a:latin typeface="Times New Roman" panose="02020603050405020304" pitchFamily="18" charset="0"/>
            <a:cs typeface="Times New Roman" panose="02020603050405020304" pitchFamily="18" charset="0"/>
          </a:endParaRPr>
        </a:p>
      </dgm:t>
    </dgm:pt>
    <dgm:pt modelId="{575C3240-F790-4108-9A7D-E0E03CF293E4}" type="parTrans" cxnId="{2432184F-2524-4364-9790-1111B822E151}">
      <dgm:prSet/>
      <dgm:spPr/>
      <dgm:t>
        <a:bodyPr/>
        <a:lstStyle/>
        <a:p>
          <a:endParaRPr lang="en-US" b="1">
            <a:latin typeface="Times New Roman" panose="02020603050405020304" pitchFamily="18" charset="0"/>
            <a:cs typeface="Times New Roman" panose="02020603050405020304" pitchFamily="18" charset="0"/>
          </a:endParaRPr>
        </a:p>
      </dgm:t>
    </dgm:pt>
    <dgm:pt modelId="{32EEF182-43F3-4C89-B485-9B8CAE2C5B9D}" type="sibTrans" cxnId="{2432184F-2524-4364-9790-1111B822E151}">
      <dgm:prSet/>
      <dgm:spPr/>
      <dgm:t>
        <a:bodyPr/>
        <a:lstStyle/>
        <a:p>
          <a:endParaRPr lang="en-US" b="1">
            <a:latin typeface="Times New Roman" panose="02020603050405020304" pitchFamily="18" charset="0"/>
            <a:cs typeface="Times New Roman" panose="02020603050405020304" pitchFamily="18" charset="0"/>
          </a:endParaRPr>
        </a:p>
      </dgm:t>
    </dgm:pt>
    <dgm:pt modelId="{FDB0FBD5-D8E9-403D-B96D-EEAC8A3C33A5}">
      <dgm:prSet phldrT="[Text]"/>
      <dgm:spPr>
        <a:solidFill>
          <a:srgbClr val="FFFF00"/>
        </a:solidFill>
      </dgm:spPr>
      <dgm:t>
        <a:bodyPr/>
        <a:lstStyle/>
        <a:p>
          <a:r>
            <a:rPr lang="en-US" b="1" dirty="0" err="1" smtClean="0">
              <a:solidFill>
                <a:schemeClr val="bg1">
                  <a:lumMod val="10000"/>
                </a:schemeClr>
              </a:solidFill>
              <a:latin typeface="Times New Roman" panose="02020603050405020304" pitchFamily="18" charset="0"/>
              <a:cs typeface="Times New Roman" panose="02020603050405020304" pitchFamily="18" charset="0"/>
            </a:rPr>
            <a:t>Yên</a:t>
          </a:r>
          <a:r>
            <a:rPr lang="en-US" b="1" dirty="0" smtClean="0">
              <a:solidFill>
                <a:schemeClr val="bg1">
                  <a:lumMod val="10000"/>
                </a:schemeClr>
              </a:solidFill>
              <a:latin typeface="Times New Roman" panose="02020603050405020304" pitchFamily="18" charset="0"/>
              <a:cs typeface="Times New Roman" panose="02020603050405020304" pitchFamily="18" charset="0"/>
            </a:rPr>
            <a:t> </a:t>
          </a:r>
          <a:r>
            <a:rPr lang="en-US" b="1" dirty="0" err="1" smtClean="0">
              <a:solidFill>
                <a:schemeClr val="bg1">
                  <a:lumMod val="10000"/>
                </a:schemeClr>
              </a:solidFill>
              <a:latin typeface="Times New Roman" panose="02020603050405020304" pitchFamily="18" charset="0"/>
              <a:cs typeface="Times New Roman" panose="02020603050405020304" pitchFamily="18" charset="0"/>
            </a:rPr>
            <a:t>tĩnh</a:t>
          </a:r>
          <a:r>
            <a:rPr lang="en-US" b="1" dirty="0" smtClean="0">
              <a:solidFill>
                <a:schemeClr val="bg1">
                  <a:lumMod val="10000"/>
                </a:schemeClr>
              </a:solidFill>
              <a:latin typeface="Times New Roman" panose="02020603050405020304" pitchFamily="18" charset="0"/>
              <a:cs typeface="Times New Roman" panose="02020603050405020304" pitchFamily="18" charset="0"/>
            </a:rPr>
            <a:t>, </a:t>
          </a:r>
          <a:r>
            <a:rPr lang="en-US" b="1" dirty="0" err="1" smtClean="0">
              <a:solidFill>
                <a:schemeClr val="bg1">
                  <a:lumMod val="10000"/>
                </a:schemeClr>
              </a:solidFill>
              <a:latin typeface="Times New Roman" panose="02020603050405020304" pitchFamily="18" charset="0"/>
              <a:cs typeface="Times New Roman" panose="02020603050405020304" pitchFamily="18" charset="0"/>
            </a:rPr>
            <a:t>đủ</a:t>
          </a:r>
          <a:r>
            <a:rPr lang="en-US" b="1" dirty="0" smtClean="0">
              <a:solidFill>
                <a:schemeClr val="bg1">
                  <a:lumMod val="10000"/>
                </a:schemeClr>
              </a:solidFill>
              <a:latin typeface="Times New Roman" panose="02020603050405020304" pitchFamily="18" charset="0"/>
              <a:cs typeface="Times New Roman" panose="02020603050405020304" pitchFamily="18" charset="0"/>
            </a:rPr>
            <a:t> </a:t>
          </a:r>
          <a:r>
            <a:rPr lang="en-US" b="1" dirty="0" err="1" smtClean="0">
              <a:solidFill>
                <a:schemeClr val="bg1">
                  <a:lumMod val="10000"/>
                </a:schemeClr>
              </a:solidFill>
              <a:latin typeface="Times New Roman" panose="02020603050405020304" pitchFamily="18" charset="0"/>
              <a:cs typeface="Times New Roman" panose="02020603050405020304" pitchFamily="18" charset="0"/>
            </a:rPr>
            <a:t>ánh</a:t>
          </a:r>
          <a:r>
            <a:rPr lang="en-US" b="1" dirty="0" smtClean="0">
              <a:solidFill>
                <a:schemeClr val="bg1">
                  <a:lumMod val="10000"/>
                </a:schemeClr>
              </a:solidFill>
              <a:latin typeface="Times New Roman" panose="02020603050405020304" pitchFamily="18" charset="0"/>
              <a:cs typeface="Times New Roman" panose="02020603050405020304" pitchFamily="18" charset="0"/>
            </a:rPr>
            <a:t> </a:t>
          </a:r>
          <a:r>
            <a:rPr lang="en-US" b="1" dirty="0" err="1" smtClean="0">
              <a:solidFill>
                <a:schemeClr val="bg1">
                  <a:lumMod val="10000"/>
                </a:schemeClr>
              </a:solidFill>
              <a:latin typeface="Times New Roman" panose="02020603050405020304" pitchFamily="18" charset="0"/>
              <a:cs typeface="Times New Roman" panose="02020603050405020304" pitchFamily="18" charset="0"/>
            </a:rPr>
            <a:t>sáng</a:t>
          </a:r>
          <a:endParaRPr lang="en-US" b="1" dirty="0">
            <a:solidFill>
              <a:schemeClr val="bg1">
                <a:lumMod val="10000"/>
              </a:schemeClr>
            </a:solidFill>
            <a:latin typeface="Times New Roman" panose="02020603050405020304" pitchFamily="18" charset="0"/>
            <a:cs typeface="Times New Roman" panose="02020603050405020304" pitchFamily="18" charset="0"/>
          </a:endParaRPr>
        </a:p>
      </dgm:t>
    </dgm:pt>
    <dgm:pt modelId="{6EA2B8C7-F1AF-4E3C-B990-7A96717C4C84}" type="parTrans" cxnId="{630B585D-1CB5-4448-84B4-94EF986E131E}">
      <dgm:prSet/>
      <dgm:spPr/>
      <dgm:t>
        <a:bodyPr/>
        <a:lstStyle/>
        <a:p>
          <a:endParaRPr lang="en-US" b="1">
            <a:latin typeface="Times New Roman" panose="02020603050405020304" pitchFamily="18" charset="0"/>
            <a:cs typeface="Times New Roman" panose="02020603050405020304" pitchFamily="18" charset="0"/>
          </a:endParaRPr>
        </a:p>
      </dgm:t>
    </dgm:pt>
    <dgm:pt modelId="{B1A9C338-F869-4E45-AE63-C808CAB602E5}" type="sibTrans" cxnId="{630B585D-1CB5-4448-84B4-94EF986E131E}">
      <dgm:prSet/>
      <dgm:spPr/>
      <dgm:t>
        <a:bodyPr/>
        <a:lstStyle/>
        <a:p>
          <a:endParaRPr lang="en-US" b="1">
            <a:latin typeface="Times New Roman" panose="02020603050405020304" pitchFamily="18" charset="0"/>
            <a:cs typeface="Times New Roman" panose="02020603050405020304" pitchFamily="18" charset="0"/>
          </a:endParaRPr>
        </a:p>
      </dgm:t>
    </dgm:pt>
    <dgm:pt modelId="{0EB10469-0AD4-496D-94AD-D1BB0A6A1922}" type="pres">
      <dgm:prSet presAssocID="{5D76CC7F-FF12-4153-A41A-E1B201C489DC}" presName="Name0" presStyleCnt="0">
        <dgm:presLayoutVars>
          <dgm:chMax val="7"/>
          <dgm:chPref val="7"/>
          <dgm:dir/>
        </dgm:presLayoutVars>
      </dgm:prSet>
      <dgm:spPr/>
      <dgm:t>
        <a:bodyPr/>
        <a:lstStyle/>
        <a:p>
          <a:endParaRPr lang="en-US"/>
        </a:p>
      </dgm:t>
    </dgm:pt>
    <dgm:pt modelId="{A3276935-7484-4550-81F2-D6206A150BA1}" type="pres">
      <dgm:prSet presAssocID="{5D76CC7F-FF12-4153-A41A-E1B201C489DC}" presName="Name1" presStyleCnt="0"/>
      <dgm:spPr/>
    </dgm:pt>
    <dgm:pt modelId="{4BC1C99D-65BB-44BE-BC2E-16CC32F9E7E3}" type="pres">
      <dgm:prSet presAssocID="{5D76CC7F-FF12-4153-A41A-E1B201C489DC}" presName="cycle" presStyleCnt="0"/>
      <dgm:spPr/>
    </dgm:pt>
    <dgm:pt modelId="{7E9D1648-F4DC-4F0C-AB13-CFEDF5895496}" type="pres">
      <dgm:prSet presAssocID="{5D76CC7F-FF12-4153-A41A-E1B201C489DC}" presName="srcNode" presStyleLbl="node1" presStyleIdx="0" presStyleCnt="4"/>
      <dgm:spPr/>
    </dgm:pt>
    <dgm:pt modelId="{F70DBC4C-2E96-4F70-A545-26D9EECF8C65}" type="pres">
      <dgm:prSet presAssocID="{5D76CC7F-FF12-4153-A41A-E1B201C489DC}" presName="conn" presStyleLbl="parChTrans1D2" presStyleIdx="0" presStyleCnt="1"/>
      <dgm:spPr/>
      <dgm:t>
        <a:bodyPr/>
        <a:lstStyle/>
        <a:p>
          <a:endParaRPr lang="en-US"/>
        </a:p>
      </dgm:t>
    </dgm:pt>
    <dgm:pt modelId="{ED67678D-2233-448B-85C5-AE861E943AD1}" type="pres">
      <dgm:prSet presAssocID="{5D76CC7F-FF12-4153-A41A-E1B201C489DC}" presName="extraNode" presStyleLbl="node1" presStyleIdx="0" presStyleCnt="4"/>
      <dgm:spPr/>
    </dgm:pt>
    <dgm:pt modelId="{DED1D4B4-F117-4FCD-A44F-75A97DC05200}" type="pres">
      <dgm:prSet presAssocID="{5D76CC7F-FF12-4153-A41A-E1B201C489DC}" presName="dstNode" presStyleLbl="node1" presStyleIdx="0" presStyleCnt="4"/>
      <dgm:spPr/>
    </dgm:pt>
    <dgm:pt modelId="{055448FA-3BAD-49CF-84F5-29DC73526ED3}" type="pres">
      <dgm:prSet presAssocID="{C49F06AB-0134-442B-8E7B-1A217500ED49}" presName="text_1" presStyleLbl="node1" presStyleIdx="0" presStyleCnt="4">
        <dgm:presLayoutVars>
          <dgm:bulletEnabled val="1"/>
        </dgm:presLayoutVars>
      </dgm:prSet>
      <dgm:spPr/>
      <dgm:t>
        <a:bodyPr/>
        <a:lstStyle/>
        <a:p>
          <a:endParaRPr lang="en-US"/>
        </a:p>
      </dgm:t>
    </dgm:pt>
    <dgm:pt modelId="{20BFA75B-E7FD-42F1-9050-C71988B09218}" type="pres">
      <dgm:prSet presAssocID="{C49F06AB-0134-442B-8E7B-1A217500ED49}" presName="accent_1" presStyleCnt="0"/>
      <dgm:spPr/>
    </dgm:pt>
    <dgm:pt modelId="{E09E8F8F-F39B-4162-A1BB-153DCE2D747B}" type="pres">
      <dgm:prSet presAssocID="{C49F06AB-0134-442B-8E7B-1A217500ED49}" presName="accentRepeatNode" presStyleLbl="solidFgAcc1" presStyleIdx="0" presStyleCnt="4"/>
      <dgm:spPr/>
    </dgm:pt>
    <dgm:pt modelId="{EDAF1A0D-7186-4CE9-B60C-166751890D8C}" type="pres">
      <dgm:prSet presAssocID="{8FA53A28-5EC4-40DF-A07F-1407F8CD4499}" presName="text_2" presStyleLbl="node1" presStyleIdx="1" presStyleCnt="4">
        <dgm:presLayoutVars>
          <dgm:bulletEnabled val="1"/>
        </dgm:presLayoutVars>
      </dgm:prSet>
      <dgm:spPr/>
      <dgm:t>
        <a:bodyPr/>
        <a:lstStyle/>
        <a:p>
          <a:endParaRPr lang="en-US"/>
        </a:p>
      </dgm:t>
    </dgm:pt>
    <dgm:pt modelId="{8A06D451-E9AD-4D94-896E-3455F63E9029}" type="pres">
      <dgm:prSet presAssocID="{8FA53A28-5EC4-40DF-A07F-1407F8CD4499}" presName="accent_2" presStyleCnt="0"/>
      <dgm:spPr/>
    </dgm:pt>
    <dgm:pt modelId="{2EB9C62F-98D2-4D6F-8BF6-2C802C5F585E}" type="pres">
      <dgm:prSet presAssocID="{8FA53A28-5EC4-40DF-A07F-1407F8CD4499}" presName="accentRepeatNode" presStyleLbl="solidFgAcc1" presStyleIdx="1" presStyleCnt="4"/>
      <dgm:spPr/>
    </dgm:pt>
    <dgm:pt modelId="{1A7A28E6-9DB3-4412-9487-F49CB8897821}" type="pres">
      <dgm:prSet presAssocID="{A9A5A84E-D1AC-4A2E-963C-9BF71D4F0538}" presName="text_3" presStyleLbl="node1" presStyleIdx="2" presStyleCnt="4" custLinFactNeighborX="-2461" custLinFactNeighborY="899">
        <dgm:presLayoutVars>
          <dgm:bulletEnabled val="1"/>
        </dgm:presLayoutVars>
      </dgm:prSet>
      <dgm:spPr/>
      <dgm:t>
        <a:bodyPr/>
        <a:lstStyle/>
        <a:p>
          <a:endParaRPr lang="en-US"/>
        </a:p>
      </dgm:t>
    </dgm:pt>
    <dgm:pt modelId="{C84953D3-207E-41AC-82BA-01E724913BBE}" type="pres">
      <dgm:prSet presAssocID="{A9A5A84E-D1AC-4A2E-963C-9BF71D4F0538}" presName="accent_3" presStyleCnt="0"/>
      <dgm:spPr/>
    </dgm:pt>
    <dgm:pt modelId="{366423CC-330B-4513-B3AD-22E27EC44E02}" type="pres">
      <dgm:prSet presAssocID="{A9A5A84E-D1AC-4A2E-963C-9BF71D4F0538}" presName="accentRepeatNode" presStyleLbl="solidFgAcc1" presStyleIdx="2" presStyleCnt="4"/>
      <dgm:spPr/>
    </dgm:pt>
    <dgm:pt modelId="{A7C686F7-DDBD-4A40-8A8A-69302FCD7CB6}" type="pres">
      <dgm:prSet presAssocID="{FDB0FBD5-D8E9-403D-B96D-EEAC8A3C33A5}" presName="text_4" presStyleLbl="node1" presStyleIdx="3" presStyleCnt="4">
        <dgm:presLayoutVars>
          <dgm:bulletEnabled val="1"/>
        </dgm:presLayoutVars>
      </dgm:prSet>
      <dgm:spPr/>
      <dgm:t>
        <a:bodyPr/>
        <a:lstStyle/>
        <a:p>
          <a:endParaRPr lang="en-US"/>
        </a:p>
      </dgm:t>
    </dgm:pt>
    <dgm:pt modelId="{7712B365-51F4-4389-B409-590B5504A9C6}" type="pres">
      <dgm:prSet presAssocID="{FDB0FBD5-D8E9-403D-B96D-EEAC8A3C33A5}" presName="accent_4" presStyleCnt="0"/>
      <dgm:spPr/>
    </dgm:pt>
    <dgm:pt modelId="{C0DCE7FB-B246-44E7-A78A-14DA601FF8CF}" type="pres">
      <dgm:prSet presAssocID="{FDB0FBD5-D8E9-403D-B96D-EEAC8A3C33A5}" presName="accentRepeatNode" presStyleLbl="solidFgAcc1" presStyleIdx="3" presStyleCnt="4"/>
      <dgm:spPr/>
    </dgm:pt>
  </dgm:ptLst>
  <dgm:cxnLst>
    <dgm:cxn modelId="{A6ECDB94-1754-42C9-9D28-BAEB8BCD5FD8}" type="presOf" srcId="{1314BB33-D5A7-4113-A180-1EB615F73E9C}" destId="{F70DBC4C-2E96-4F70-A545-26D9EECF8C65}" srcOrd="0" destOrd="0" presId="urn:microsoft.com/office/officeart/2008/layout/VerticalCurvedList"/>
    <dgm:cxn modelId="{01A1E274-28A9-4076-97C1-01CF990C6836}" type="presOf" srcId="{A9A5A84E-D1AC-4A2E-963C-9BF71D4F0538}" destId="{1A7A28E6-9DB3-4412-9487-F49CB8897821}" srcOrd="0" destOrd="0" presId="urn:microsoft.com/office/officeart/2008/layout/VerticalCurvedList"/>
    <dgm:cxn modelId="{346498B7-DA0A-4C2B-B42C-BAB638E102E6}" type="presOf" srcId="{FDB0FBD5-D8E9-403D-B96D-EEAC8A3C33A5}" destId="{A7C686F7-DDBD-4A40-8A8A-69302FCD7CB6}" srcOrd="0" destOrd="0" presId="urn:microsoft.com/office/officeart/2008/layout/VerticalCurvedList"/>
    <dgm:cxn modelId="{37AD853D-CB26-4EF8-9126-6A5F1A523E70}" srcId="{5D76CC7F-FF12-4153-A41A-E1B201C489DC}" destId="{C49F06AB-0134-442B-8E7B-1A217500ED49}" srcOrd="0" destOrd="0" parTransId="{73434277-2403-426C-8BDA-1300EEF9FE9E}" sibTransId="{1314BB33-D5A7-4113-A180-1EB615F73E9C}"/>
    <dgm:cxn modelId="{3401A295-F78D-45DA-8DEA-5C6984B19365}" srcId="{5D76CC7F-FF12-4153-A41A-E1B201C489DC}" destId="{8FA53A28-5EC4-40DF-A07F-1407F8CD4499}" srcOrd="1" destOrd="0" parTransId="{34FD1D5B-5073-4BAC-A3F7-D089BFC29064}" sibTransId="{892C8B39-161B-4C09-A82E-EB968FFE1793}"/>
    <dgm:cxn modelId="{2432184F-2524-4364-9790-1111B822E151}" srcId="{5D76CC7F-FF12-4153-A41A-E1B201C489DC}" destId="{A9A5A84E-D1AC-4A2E-963C-9BF71D4F0538}" srcOrd="2" destOrd="0" parTransId="{575C3240-F790-4108-9A7D-E0E03CF293E4}" sibTransId="{32EEF182-43F3-4C89-B485-9B8CAE2C5B9D}"/>
    <dgm:cxn modelId="{DF1D132F-D97E-4C5A-B264-BE15F11C3D0B}" type="presOf" srcId="{8FA53A28-5EC4-40DF-A07F-1407F8CD4499}" destId="{EDAF1A0D-7186-4CE9-B60C-166751890D8C}" srcOrd="0" destOrd="0" presId="urn:microsoft.com/office/officeart/2008/layout/VerticalCurvedList"/>
    <dgm:cxn modelId="{DA377498-0D51-4174-9564-DED24128FF7F}" type="presOf" srcId="{5D76CC7F-FF12-4153-A41A-E1B201C489DC}" destId="{0EB10469-0AD4-496D-94AD-D1BB0A6A1922}" srcOrd="0" destOrd="0" presId="urn:microsoft.com/office/officeart/2008/layout/VerticalCurvedList"/>
    <dgm:cxn modelId="{FDA52813-42B9-4C0C-95AB-0EA301F69703}" type="presOf" srcId="{C49F06AB-0134-442B-8E7B-1A217500ED49}" destId="{055448FA-3BAD-49CF-84F5-29DC73526ED3}" srcOrd="0" destOrd="0" presId="urn:microsoft.com/office/officeart/2008/layout/VerticalCurvedList"/>
    <dgm:cxn modelId="{630B585D-1CB5-4448-84B4-94EF986E131E}" srcId="{5D76CC7F-FF12-4153-A41A-E1B201C489DC}" destId="{FDB0FBD5-D8E9-403D-B96D-EEAC8A3C33A5}" srcOrd="3" destOrd="0" parTransId="{6EA2B8C7-F1AF-4E3C-B990-7A96717C4C84}" sibTransId="{B1A9C338-F869-4E45-AE63-C808CAB602E5}"/>
    <dgm:cxn modelId="{97FB5EBC-111B-4CB1-A1B7-A9F592C19139}" type="presParOf" srcId="{0EB10469-0AD4-496D-94AD-D1BB0A6A1922}" destId="{A3276935-7484-4550-81F2-D6206A150BA1}" srcOrd="0" destOrd="0" presId="urn:microsoft.com/office/officeart/2008/layout/VerticalCurvedList"/>
    <dgm:cxn modelId="{F5A8DE94-0693-485C-B081-6524081DA754}" type="presParOf" srcId="{A3276935-7484-4550-81F2-D6206A150BA1}" destId="{4BC1C99D-65BB-44BE-BC2E-16CC32F9E7E3}" srcOrd="0" destOrd="0" presId="urn:microsoft.com/office/officeart/2008/layout/VerticalCurvedList"/>
    <dgm:cxn modelId="{FBC2BE5E-FB0B-4EC7-B2C8-B35C595BA79F}" type="presParOf" srcId="{4BC1C99D-65BB-44BE-BC2E-16CC32F9E7E3}" destId="{7E9D1648-F4DC-4F0C-AB13-CFEDF5895496}" srcOrd="0" destOrd="0" presId="urn:microsoft.com/office/officeart/2008/layout/VerticalCurvedList"/>
    <dgm:cxn modelId="{6272E207-1B8C-496B-A034-11DE16015661}" type="presParOf" srcId="{4BC1C99D-65BB-44BE-BC2E-16CC32F9E7E3}" destId="{F70DBC4C-2E96-4F70-A545-26D9EECF8C65}" srcOrd="1" destOrd="0" presId="urn:microsoft.com/office/officeart/2008/layout/VerticalCurvedList"/>
    <dgm:cxn modelId="{02F88F3D-5773-459D-9BAF-828CCEFA82A9}" type="presParOf" srcId="{4BC1C99D-65BB-44BE-BC2E-16CC32F9E7E3}" destId="{ED67678D-2233-448B-85C5-AE861E943AD1}" srcOrd="2" destOrd="0" presId="urn:microsoft.com/office/officeart/2008/layout/VerticalCurvedList"/>
    <dgm:cxn modelId="{A203FFA8-E574-4AB9-ADEA-671A1576F39E}" type="presParOf" srcId="{4BC1C99D-65BB-44BE-BC2E-16CC32F9E7E3}" destId="{DED1D4B4-F117-4FCD-A44F-75A97DC05200}" srcOrd="3" destOrd="0" presId="urn:microsoft.com/office/officeart/2008/layout/VerticalCurvedList"/>
    <dgm:cxn modelId="{B9607066-91DA-4F30-9EF8-7F6EFE97DAEB}" type="presParOf" srcId="{A3276935-7484-4550-81F2-D6206A150BA1}" destId="{055448FA-3BAD-49CF-84F5-29DC73526ED3}" srcOrd="1" destOrd="0" presId="urn:microsoft.com/office/officeart/2008/layout/VerticalCurvedList"/>
    <dgm:cxn modelId="{7CB4B4CE-6F30-43A2-B3D7-638410407D7F}" type="presParOf" srcId="{A3276935-7484-4550-81F2-D6206A150BA1}" destId="{20BFA75B-E7FD-42F1-9050-C71988B09218}" srcOrd="2" destOrd="0" presId="urn:microsoft.com/office/officeart/2008/layout/VerticalCurvedList"/>
    <dgm:cxn modelId="{A1EEFFFA-394D-403F-8A7A-8FD3411E691D}" type="presParOf" srcId="{20BFA75B-E7FD-42F1-9050-C71988B09218}" destId="{E09E8F8F-F39B-4162-A1BB-153DCE2D747B}" srcOrd="0" destOrd="0" presId="urn:microsoft.com/office/officeart/2008/layout/VerticalCurvedList"/>
    <dgm:cxn modelId="{199B15C3-D314-4A8D-A267-112F8D24ACAE}" type="presParOf" srcId="{A3276935-7484-4550-81F2-D6206A150BA1}" destId="{EDAF1A0D-7186-4CE9-B60C-166751890D8C}" srcOrd="3" destOrd="0" presId="urn:microsoft.com/office/officeart/2008/layout/VerticalCurvedList"/>
    <dgm:cxn modelId="{977CB7B2-2FA2-4D2A-9835-15B8319EBC2D}" type="presParOf" srcId="{A3276935-7484-4550-81F2-D6206A150BA1}" destId="{8A06D451-E9AD-4D94-896E-3455F63E9029}" srcOrd="4" destOrd="0" presId="urn:microsoft.com/office/officeart/2008/layout/VerticalCurvedList"/>
    <dgm:cxn modelId="{53066276-0409-4068-8FA3-1826378C77FF}" type="presParOf" srcId="{8A06D451-E9AD-4D94-896E-3455F63E9029}" destId="{2EB9C62F-98D2-4D6F-8BF6-2C802C5F585E}" srcOrd="0" destOrd="0" presId="urn:microsoft.com/office/officeart/2008/layout/VerticalCurvedList"/>
    <dgm:cxn modelId="{AC0E5E94-4C5A-442F-85FA-88E13131E67B}" type="presParOf" srcId="{A3276935-7484-4550-81F2-D6206A150BA1}" destId="{1A7A28E6-9DB3-4412-9487-F49CB8897821}" srcOrd="5" destOrd="0" presId="urn:microsoft.com/office/officeart/2008/layout/VerticalCurvedList"/>
    <dgm:cxn modelId="{12F44284-71A3-48B6-84F9-D7AE935E2D85}" type="presParOf" srcId="{A3276935-7484-4550-81F2-D6206A150BA1}" destId="{C84953D3-207E-41AC-82BA-01E724913BBE}" srcOrd="6" destOrd="0" presId="urn:microsoft.com/office/officeart/2008/layout/VerticalCurvedList"/>
    <dgm:cxn modelId="{CE743C40-72FB-43F6-9741-CC0D34DDE900}" type="presParOf" srcId="{C84953D3-207E-41AC-82BA-01E724913BBE}" destId="{366423CC-330B-4513-B3AD-22E27EC44E02}" srcOrd="0" destOrd="0" presId="urn:microsoft.com/office/officeart/2008/layout/VerticalCurvedList"/>
    <dgm:cxn modelId="{3FE467C2-D895-400B-9F2E-FC5276BC5040}" type="presParOf" srcId="{A3276935-7484-4550-81F2-D6206A150BA1}" destId="{A7C686F7-DDBD-4A40-8A8A-69302FCD7CB6}" srcOrd="7" destOrd="0" presId="urn:microsoft.com/office/officeart/2008/layout/VerticalCurvedList"/>
    <dgm:cxn modelId="{08BC2485-CFBE-4B63-86B7-7EBEA3C0FB67}" type="presParOf" srcId="{A3276935-7484-4550-81F2-D6206A150BA1}" destId="{7712B365-51F4-4389-B409-590B5504A9C6}" srcOrd="8" destOrd="0" presId="urn:microsoft.com/office/officeart/2008/layout/VerticalCurvedList"/>
    <dgm:cxn modelId="{1F0783FC-46C0-42F1-9622-E864CA8CDE03}" type="presParOf" srcId="{7712B365-51F4-4389-B409-590B5504A9C6}" destId="{C0DCE7FB-B246-44E7-A78A-14DA601FF8CF}"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DBC4C-2E96-4F70-A545-26D9EECF8C65}">
      <dsp:nvSpPr>
        <dsp:cNvPr id="0" name=""/>
        <dsp:cNvSpPr/>
      </dsp:nvSpPr>
      <dsp:spPr>
        <a:xfrm>
          <a:off x="-5722919" y="-875982"/>
          <a:ext cx="6813492" cy="6813492"/>
        </a:xfrm>
        <a:prstGeom prst="blockArc">
          <a:avLst>
            <a:gd name="adj1" fmla="val 18900000"/>
            <a:gd name="adj2" fmla="val 2700000"/>
            <a:gd name="adj3" fmla="val 31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5448FA-3BAD-49CF-84F5-29DC73526ED3}">
      <dsp:nvSpPr>
        <dsp:cNvPr id="0" name=""/>
        <dsp:cNvSpPr/>
      </dsp:nvSpPr>
      <dsp:spPr>
        <a:xfrm>
          <a:off x="570860" y="389130"/>
          <a:ext cx="3976379" cy="77866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066" tIns="60960" rIns="60960" bIns="60960" numCol="1" spcCol="1270" anchor="ctr" anchorCtr="0">
          <a:noAutofit/>
        </a:bodyPr>
        <a:lstStyle/>
        <a:p>
          <a:pPr lvl="0" algn="l" defTabSz="1066800">
            <a:lnSpc>
              <a:spcPct val="90000"/>
            </a:lnSpc>
            <a:spcBef>
              <a:spcPct val="0"/>
            </a:spcBef>
            <a:spcAft>
              <a:spcPct val="35000"/>
            </a:spcAft>
          </a:pPr>
          <a:r>
            <a:rPr lang="en-US" sz="2400" b="1" kern="1200" dirty="0" err="1" smtClean="0">
              <a:solidFill>
                <a:schemeClr val="bg1">
                  <a:lumMod val="10000"/>
                </a:schemeClr>
              </a:solidFill>
              <a:latin typeface="Times New Roman" panose="02020603050405020304" pitchFamily="18" charset="0"/>
              <a:cs typeface="Times New Roman" panose="02020603050405020304" pitchFamily="18" charset="0"/>
            </a:rPr>
            <a:t>Ngồi</a:t>
          </a:r>
          <a:r>
            <a:rPr lang="en-US" sz="2400" b="1"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bg1">
                  <a:lumMod val="10000"/>
                </a:schemeClr>
              </a:solidFill>
              <a:latin typeface="Times New Roman" panose="02020603050405020304" pitchFamily="18" charset="0"/>
              <a:cs typeface="Times New Roman" panose="02020603050405020304" pitchFamily="18" charset="0"/>
            </a:rPr>
            <a:t>thoải</a:t>
          </a:r>
          <a:r>
            <a:rPr lang="en-US" sz="2400" b="1"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bg1">
                  <a:lumMod val="10000"/>
                </a:schemeClr>
              </a:solidFill>
              <a:latin typeface="Times New Roman" panose="02020603050405020304" pitchFamily="18" charset="0"/>
              <a:cs typeface="Times New Roman" panose="02020603050405020304" pitchFamily="18" charset="0"/>
            </a:rPr>
            <a:t>mái</a:t>
          </a:r>
          <a:endParaRPr lang="en-US" sz="2400" b="1"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570860" y="389130"/>
        <a:ext cx="3976379" cy="778665"/>
      </dsp:txXfrm>
    </dsp:sp>
    <dsp:sp modelId="{E09E8F8F-F39B-4162-A1BB-153DCE2D747B}">
      <dsp:nvSpPr>
        <dsp:cNvPr id="0" name=""/>
        <dsp:cNvSpPr/>
      </dsp:nvSpPr>
      <dsp:spPr>
        <a:xfrm>
          <a:off x="84194" y="291797"/>
          <a:ext cx="973331" cy="97333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AF1A0D-7186-4CE9-B60C-166751890D8C}">
      <dsp:nvSpPr>
        <dsp:cNvPr id="0" name=""/>
        <dsp:cNvSpPr/>
      </dsp:nvSpPr>
      <dsp:spPr>
        <a:xfrm>
          <a:off x="1017286" y="1557330"/>
          <a:ext cx="3529952" cy="778665"/>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066" tIns="60960" rIns="60960" bIns="60960" numCol="1" spcCol="1270" anchor="ctr" anchorCtr="0">
          <a:noAutofit/>
        </a:bodyPr>
        <a:lstStyle/>
        <a:p>
          <a:pPr lvl="0" algn="l" defTabSz="1066800">
            <a:lnSpc>
              <a:spcPct val="90000"/>
            </a:lnSpc>
            <a:spcBef>
              <a:spcPct val="0"/>
            </a:spcBef>
            <a:spcAft>
              <a:spcPct val="35000"/>
            </a:spcAft>
          </a:pPr>
          <a:r>
            <a:rPr lang="en-US" sz="2400" b="1" kern="1200" dirty="0" err="1" smtClean="0">
              <a:solidFill>
                <a:schemeClr val="bg1">
                  <a:lumMod val="10000"/>
                </a:schemeClr>
              </a:solidFill>
              <a:latin typeface="Times New Roman" panose="02020603050405020304" pitchFamily="18" charset="0"/>
              <a:cs typeface="Times New Roman" panose="02020603050405020304" pitchFamily="18" charset="0"/>
            </a:rPr>
            <a:t>Thẳng</a:t>
          </a:r>
          <a:r>
            <a:rPr lang="en-US" sz="2400" b="1"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bg1">
                  <a:lumMod val="10000"/>
                </a:schemeClr>
              </a:solidFill>
              <a:latin typeface="Times New Roman" panose="02020603050405020304" pitchFamily="18" charset="0"/>
              <a:cs typeface="Times New Roman" panose="02020603050405020304" pitchFamily="18" charset="0"/>
            </a:rPr>
            <a:t>lưng</a:t>
          </a:r>
          <a:endParaRPr lang="en-US" sz="2400" b="1"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1017286" y="1557330"/>
        <a:ext cx="3529952" cy="778665"/>
      </dsp:txXfrm>
    </dsp:sp>
    <dsp:sp modelId="{2EB9C62F-98D2-4D6F-8BF6-2C802C5F585E}">
      <dsp:nvSpPr>
        <dsp:cNvPr id="0" name=""/>
        <dsp:cNvSpPr/>
      </dsp:nvSpPr>
      <dsp:spPr>
        <a:xfrm>
          <a:off x="530621" y="1459997"/>
          <a:ext cx="973331" cy="97333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7A28E6-9DB3-4412-9487-F49CB8897821}">
      <dsp:nvSpPr>
        <dsp:cNvPr id="0" name=""/>
        <dsp:cNvSpPr/>
      </dsp:nvSpPr>
      <dsp:spPr>
        <a:xfrm>
          <a:off x="930414" y="2732531"/>
          <a:ext cx="3529952" cy="77866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066" tIns="60960" rIns="60960" bIns="60960" numCol="1" spcCol="1270" anchor="ctr" anchorCtr="0">
          <a:noAutofit/>
        </a:bodyPr>
        <a:lstStyle/>
        <a:p>
          <a:pPr lvl="0" algn="l" defTabSz="1066800">
            <a:lnSpc>
              <a:spcPct val="90000"/>
            </a:lnSpc>
            <a:spcBef>
              <a:spcPct val="0"/>
            </a:spcBef>
            <a:spcAft>
              <a:spcPct val="35000"/>
            </a:spcAft>
          </a:pPr>
          <a:r>
            <a:rPr lang="en-US" sz="2400" b="1" kern="1200" dirty="0" err="1" smtClean="0">
              <a:solidFill>
                <a:schemeClr val="bg1">
                  <a:lumMod val="10000"/>
                </a:schemeClr>
              </a:solidFill>
              <a:latin typeface="Times New Roman" panose="02020603050405020304" pitchFamily="18" charset="0"/>
              <a:cs typeface="Times New Roman" panose="02020603050405020304" pitchFamily="18" charset="0"/>
            </a:rPr>
            <a:t>Mắt</a:t>
          </a:r>
          <a:r>
            <a:rPr lang="en-US" sz="2400" b="1"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bg1">
                  <a:lumMod val="10000"/>
                </a:schemeClr>
              </a:solidFill>
              <a:latin typeface="Times New Roman" panose="02020603050405020304" pitchFamily="18" charset="0"/>
              <a:cs typeface="Times New Roman" panose="02020603050405020304" pitchFamily="18" charset="0"/>
            </a:rPr>
            <a:t>cách</a:t>
          </a:r>
          <a:r>
            <a:rPr lang="en-US" sz="2400" b="1"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bg1">
                  <a:lumMod val="10000"/>
                </a:schemeClr>
              </a:solidFill>
              <a:latin typeface="Times New Roman" panose="02020603050405020304" pitchFamily="18" charset="0"/>
              <a:cs typeface="Times New Roman" panose="02020603050405020304" pitchFamily="18" charset="0"/>
            </a:rPr>
            <a:t>vở</a:t>
          </a:r>
          <a:r>
            <a:rPr lang="en-US" sz="2400" b="1" kern="1200" dirty="0" smtClean="0">
              <a:solidFill>
                <a:schemeClr val="bg1">
                  <a:lumMod val="10000"/>
                </a:schemeClr>
              </a:solidFill>
              <a:latin typeface="Times New Roman" panose="02020603050405020304" pitchFamily="18" charset="0"/>
              <a:cs typeface="Times New Roman" panose="02020603050405020304" pitchFamily="18" charset="0"/>
            </a:rPr>
            <a:t> 20-25cm</a:t>
          </a:r>
          <a:endParaRPr lang="en-US" sz="2400" b="1"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930414" y="2732531"/>
        <a:ext cx="3529952" cy="778665"/>
      </dsp:txXfrm>
    </dsp:sp>
    <dsp:sp modelId="{366423CC-330B-4513-B3AD-22E27EC44E02}">
      <dsp:nvSpPr>
        <dsp:cNvPr id="0" name=""/>
        <dsp:cNvSpPr/>
      </dsp:nvSpPr>
      <dsp:spPr>
        <a:xfrm>
          <a:off x="530621" y="2628197"/>
          <a:ext cx="973331" cy="97333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C686F7-DDBD-4A40-8A8A-69302FCD7CB6}">
      <dsp:nvSpPr>
        <dsp:cNvPr id="0" name=""/>
        <dsp:cNvSpPr/>
      </dsp:nvSpPr>
      <dsp:spPr>
        <a:xfrm>
          <a:off x="570860" y="3893731"/>
          <a:ext cx="3976379" cy="778665"/>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066" tIns="60960" rIns="60960" bIns="60960" numCol="1" spcCol="1270" anchor="ctr" anchorCtr="0">
          <a:noAutofit/>
        </a:bodyPr>
        <a:lstStyle/>
        <a:p>
          <a:pPr lvl="0" algn="l" defTabSz="1066800">
            <a:lnSpc>
              <a:spcPct val="90000"/>
            </a:lnSpc>
            <a:spcBef>
              <a:spcPct val="0"/>
            </a:spcBef>
            <a:spcAft>
              <a:spcPct val="35000"/>
            </a:spcAft>
          </a:pPr>
          <a:r>
            <a:rPr lang="en-US" sz="2400" b="1" kern="1200" dirty="0" err="1" smtClean="0">
              <a:solidFill>
                <a:schemeClr val="bg1">
                  <a:lumMod val="10000"/>
                </a:schemeClr>
              </a:solidFill>
              <a:latin typeface="Times New Roman" panose="02020603050405020304" pitchFamily="18" charset="0"/>
              <a:cs typeface="Times New Roman" panose="02020603050405020304" pitchFamily="18" charset="0"/>
            </a:rPr>
            <a:t>Yên</a:t>
          </a:r>
          <a:r>
            <a:rPr lang="en-US" sz="2400" b="1"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bg1">
                  <a:lumMod val="10000"/>
                </a:schemeClr>
              </a:solidFill>
              <a:latin typeface="Times New Roman" panose="02020603050405020304" pitchFamily="18" charset="0"/>
              <a:cs typeface="Times New Roman" panose="02020603050405020304" pitchFamily="18" charset="0"/>
            </a:rPr>
            <a:t>tĩnh</a:t>
          </a:r>
          <a:r>
            <a:rPr lang="en-US" sz="2400" b="1"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bg1">
                  <a:lumMod val="10000"/>
                </a:schemeClr>
              </a:solidFill>
              <a:latin typeface="Times New Roman" panose="02020603050405020304" pitchFamily="18" charset="0"/>
              <a:cs typeface="Times New Roman" panose="02020603050405020304" pitchFamily="18" charset="0"/>
            </a:rPr>
            <a:t>đủ</a:t>
          </a:r>
          <a:r>
            <a:rPr lang="en-US" sz="2400" b="1"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bg1">
                  <a:lumMod val="10000"/>
                </a:schemeClr>
              </a:solidFill>
              <a:latin typeface="Times New Roman" panose="02020603050405020304" pitchFamily="18" charset="0"/>
              <a:cs typeface="Times New Roman" panose="02020603050405020304" pitchFamily="18" charset="0"/>
            </a:rPr>
            <a:t>ánh</a:t>
          </a:r>
          <a:r>
            <a:rPr lang="en-US" sz="2400" b="1" kern="12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bg1">
                  <a:lumMod val="10000"/>
                </a:schemeClr>
              </a:solidFill>
              <a:latin typeface="Times New Roman" panose="02020603050405020304" pitchFamily="18" charset="0"/>
              <a:cs typeface="Times New Roman" panose="02020603050405020304" pitchFamily="18" charset="0"/>
            </a:rPr>
            <a:t>sáng</a:t>
          </a:r>
          <a:endParaRPr lang="en-US" sz="2400" b="1" kern="1200" dirty="0">
            <a:solidFill>
              <a:schemeClr val="bg1">
                <a:lumMod val="10000"/>
              </a:schemeClr>
            </a:solidFill>
            <a:latin typeface="Times New Roman" panose="02020603050405020304" pitchFamily="18" charset="0"/>
            <a:cs typeface="Times New Roman" panose="02020603050405020304" pitchFamily="18" charset="0"/>
          </a:endParaRPr>
        </a:p>
      </dsp:txBody>
      <dsp:txXfrm>
        <a:off x="570860" y="3893731"/>
        <a:ext cx="3976379" cy="778665"/>
      </dsp:txXfrm>
    </dsp:sp>
    <dsp:sp modelId="{C0DCE7FB-B246-44E7-A78A-14DA601FF8CF}">
      <dsp:nvSpPr>
        <dsp:cNvPr id="0" name=""/>
        <dsp:cNvSpPr/>
      </dsp:nvSpPr>
      <dsp:spPr>
        <a:xfrm>
          <a:off x="84194" y="3796398"/>
          <a:ext cx="973331" cy="97333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DD8F2-249D-47B6-9EA9-B2154F9D9C0D}" type="datetimeFigureOut">
              <a:rPr lang="vi-VN" smtClean="0"/>
              <a:t>14/11/2021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0ACB5-C554-4DA0-B372-E6B031F1F6A3}" type="slidenum">
              <a:rPr lang="vi-VN" smtClean="0"/>
              <a:t>‹#›</a:t>
            </a:fld>
            <a:endParaRPr lang="vi-VN"/>
          </a:p>
        </p:txBody>
      </p:sp>
    </p:spTree>
    <p:extLst>
      <p:ext uri="{BB962C8B-B14F-4D97-AF65-F5344CB8AC3E}">
        <p14:creationId xmlns:p14="http://schemas.microsoft.com/office/powerpoint/2010/main" val="4220649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fontAlgn="auto">
              <a:spcBef>
                <a:spcPts val="0"/>
              </a:spcBef>
              <a:spcAft>
                <a:spcPts val="0"/>
              </a:spcAft>
              <a:buClr>
                <a:srgbClr val="000000"/>
              </a:buClr>
              <a:buFont typeface="Arial"/>
              <a:buNone/>
            </a:pPr>
            <a:fld id="{D9EE08DF-DA78-46F4-852F-0D5173D95A43}" type="slidenum">
              <a:rPr lang="zh-CN" altLang="en-US" sz="1400" kern="0" smtClean="0">
                <a:solidFill>
                  <a:srgbClr val="000000"/>
                </a:solidFill>
                <a:latin typeface="Arial"/>
                <a:cs typeface="Arial"/>
                <a:sym typeface="Arial"/>
              </a:rPr>
              <a:pPr fontAlgn="auto">
                <a:spcBef>
                  <a:spcPts val="0"/>
                </a:spcBef>
                <a:spcAft>
                  <a:spcPts val="0"/>
                </a:spcAft>
                <a:buClr>
                  <a:srgbClr val="000000"/>
                </a:buClr>
                <a:buFont typeface="Arial"/>
                <a:buNone/>
              </a:pPr>
              <a:t>1</a:t>
            </a:fld>
            <a:endParaRPr lang="zh-CN" altLang="en-US" sz="1400" kern="0">
              <a:solidFill>
                <a:srgbClr val="000000"/>
              </a:solidFill>
              <a:latin typeface="Arial"/>
              <a:cs typeface="Arial"/>
              <a:sym typeface="Arial"/>
            </a:endParaRPr>
          </a:p>
        </p:txBody>
      </p:sp>
    </p:spTree>
    <p:extLst>
      <p:ext uri="{BB962C8B-B14F-4D97-AF65-F5344CB8AC3E}">
        <p14:creationId xmlns:p14="http://schemas.microsoft.com/office/powerpoint/2010/main" val="3748970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209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6331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449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202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82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5649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505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6619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10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076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6060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593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D4AB7B-1BC7-47DC-9064-584056E7CCB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2A99FF-1C15-4057-AE19-B7F0A7FA782E}"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3566C7-F94C-4A2F-A64C-A1CE3271D8CA}"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CC99055-4D6A-4BA6-B14E-6C1FB29AEB2C}" type="slidenum">
              <a:rPr lang="en-US"/>
              <a:pPr/>
              <a:t>‹#›</a:t>
            </a:fld>
            <a:endParaRPr lang="en-US"/>
          </a:p>
        </p:txBody>
      </p:sp>
    </p:spTree>
    <p:extLst>
      <p:ext uri="{BB962C8B-B14F-4D97-AF65-F5344CB8AC3E}">
        <p14:creationId xmlns:p14="http://schemas.microsoft.com/office/powerpoint/2010/main" val="30075118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66064-CA54-42D7-B889-8DA272190AD2}"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E07F759-C4D1-475A-9D93-656F31AD41AA}" type="slidenum">
              <a:rPr lang="en-US"/>
              <a:pPr/>
              <a:t>‹#›</a:t>
            </a:fld>
            <a:endParaRPr lang="en-US"/>
          </a:p>
        </p:txBody>
      </p:sp>
    </p:spTree>
    <p:extLst>
      <p:ext uri="{BB962C8B-B14F-4D97-AF65-F5344CB8AC3E}">
        <p14:creationId xmlns:p14="http://schemas.microsoft.com/office/powerpoint/2010/main" val="39494434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027F8DD-4DCC-4AA0-B7D4-28688D5ACE5C}"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2D33B3-BE0B-460F-83E1-76D4EE1D27B1}" type="slidenum">
              <a:rPr lang="en-US"/>
              <a:pPr/>
              <a:t>‹#›</a:t>
            </a:fld>
            <a:endParaRPr lang="en-US"/>
          </a:p>
        </p:txBody>
      </p:sp>
    </p:spTree>
    <p:extLst>
      <p:ext uri="{BB962C8B-B14F-4D97-AF65-F5344CB8AC3E}">
        <p14:creationId xmlns:p14="http://schemas.microsoft.com/office/powerpoint/2010/main" val="14296256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DCFA9D-86CC-49ED-B9BD-C840E18BC0BE}"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23EEF97-C98B-4CBA-A529-26A55C0182C1}" type="slidenum">
              <a:rPr lang="en-US"/>
              <a:pPr/>
              <a:t>‹#›</a:t>
            </a:fld>
            <a:endParaRPr lang="en-US"/>
          </a:p>
        </p:txBody>
      </p:sp>
    </p:spTree>
    <p:extLst>
      <p:ext uri="{BB962C8B-B14F-4D97-AF65-F5344CB8AC3E}">
        <p14:creationId xmlns:p14="http://schemas.microsoft.com/office/powerpoint/2010/main" val="456107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65B8E4-D314-4A98-BBDA-03F044DC9602}"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199E30F-C1A7-4F9C-A082-F2BC508393A5}" type="slidenum">
              <a:rPr lang="en-US"/>
              <a:pPr/>
              <a:t>‹#›</a:t>
            </a:fld>
            <a:endParaRPr lang="en-US"/>
          </a:p>
        </p:txBody>
      </p:sp>
    </p:spTree>
    <p:extLst>
      <p:ext uri="{BB962C8B-B14F-4D97-AF65-F5344CB8AC3E}">
        <p14:creationId xmlns:p14="http://schemas.microsoft.com/office/powerpoint/2010/main" val="21575945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292212-3580-44CC-9341-AADA8B7EFE8B}" type="datetimeFigureOut">
              <a:rPr lang="en-US">
                <a:solidFill>
                  <a:prstClr val="black">
                    <a:tint val="75000"/>
                  </a:prstClr>
                </a:solidFill>
              </a:rPr>
              <a:pPr>
                <a:defRPr/>
              </a:pPr>
              <a:t>11/14/2021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57CFBE6-E7F9-4797-B21D-18C66DF26B84}" type="slidenum">
              <a:rPr lang="en-US"/>
              <a:pPr/>
              <a:t>‹#›</a:t>
            </a:fld>
            <a:endParaRPr lang="en-US"/>
          </a:p>
        </p:txBody>
      </p:sp>
    </p:spTree>
    <p:extLst>
      <p:ext uri="{BB962C8B-B14F-4D97-AF65-F5344CB8AC3E}">
        <p14:creationId xmlns:p14="http://schemas.microsoft.com/office/powerpoint/2010/main" val="21133353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3ADD6A-5CB3-4D0F-9D94-73260450AF09}" type="datetimeFigureOut">
              <a:rPr lang="en-US">
                <a:solidFill>
                  <a:prstClr val="black">
                    <a:tint val="75000"/>
                  </a:prstClr>
                </a:solidFill>
              </a:rPr>
              <a:pPr>
                <a:defRPr/>
              </a:pPr>
              <a:t>11/14/2021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1C0B077-CFB6-4BF9-9D81-64182D0757BE}" type="slidenum">
              <a:rPr lang="en-US"/>
              <a:pPr/>
              <a:t>‹#›</a:t>
            </a:fld>
            <a:endParaRPr lang="en-US"/>
          </a:p>
        </p:txBody>
      </p:sp>
    </p:spTree>
    <p:extLst>
      <p:ext uri="{BB962C8B-B14F-4D97-AF65-F5344CB8AC3E}">
        <p14:creationId xmlns:p14="http://schemas.microsoft.com/office/powerpoint/2010/main" val="5351821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D67A1A-D04F-4397-96D1-FC7E754BF622}" type="datetimeFigureOut">
              <a:rPr lang="en-US">
                <a:solidFill>
                  <a:prstClr val="black">
                    <a:tint val="75000"/>
                  </a:prstClr>
                </a:solidFill>
              </a:rPr>
              <a:pPr>
                <a:defRPr/>
              </a:pPr>
              <a:t>11/14/2021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0B638FE-B906-41E2-B701-07610BDF20D8}" type="slidenum">
              <a:rPr lang="en-US"/>
              <a:pPr/>
              <a:t>‹#›</a:t>
            </a:fld>
            <a:endParaRPr lang="en-US"/>
          </a:p>
        </p:txBody>
      </p:sp>
    </p:spTree>
    <p:extLst>
      <p:ext uri="{BB962C8B-B14F-4D97-AF65-F5344CB8AC3E}">
        <p14:creationId xmlns:p14="http://schemas.microsoft.com/office/powerpoint/2010/main" val="23775204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D71B70-8181-43F5-8FAA-8375E5367AA6}" type="datetimeFigureOut">
              <a:rPr lang="en-US">
                <a:solidFill>
                  <a:prstClr val="black">
                    <a:tint val="75000"/>
                  </a:prstClr>
                </a:solidFill>
              </a:rPr>
              <a:pPr>
                <a:defRPr/>
              </a:pPr>
              <a:t>11/14/2021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42E91FFD-8B22-4973-9F14-395B1D529D24}" type="slidenum">
              <a:rPr lang="en-US"/>
              <a:pPr/>
              <a:t>‹#›</a:t>
            </a:fld>
            <a:endParaRPr lang="en-US"/>
          </a:p>
        </p:txBody>
      </p:sp>
    </p:spTree>
    <p:extLst>
      <p:ext uri="{BB962C8B-B14F-4D97-AF65-F5344CB8AC3E}">
        <p14:creationId xmlns:p14="http://schemas.microsoft.com/office/powerpoint/2010/main" val="14699948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BCAD32-EC28-4D3C-9FAF-7B260B43933B}" type="datetimeFigureOut">
              <a:rPr lang="en-US">
                <a:solidFill>
                  <a:prstClr val="black">
                    <a:tint val="75000"/>
                  </a:prstClr>
                </a:solidFill>
              </a:rPr>
              <a:pPr>
                <a:defRPr/>
              </a:pPr>
              <a:t>11/14/2021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D3381D-C13D-429F-A8D3-2F05652A019C}" type="slidenum">
              <a:rPr lang="en-US"/>
              <a:pPr/>
              <a:t>‹#›</a:t>
            </a:fld>
            <a:endParaRPr lang="en-US"/>
          </a:p>
        </p:txBody>
      </p:sp>
    </p:spTree>
    <p:extLst>
      <p:ext uri="{BB962C8B-B14F-4D97-AF65-F5344CB8AC3E}">
        <p14:creationId xmlns:p14="http://schemas.microsoft.com/office/powerpoint/2010/main" val="4019301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52AFBE-BDAB-4ADF-849F-6B95D50C01D5}"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1E5AA0-2811-4D96-972F-0FAAF1BEE5F7}" type="datetimeFigureOut">
              <a:rPr lang="en-US">
                <a:solidFill>
                  <a:prstClr val="black">
                    <a:tint val="75000"/>
                  </a:prstClr>
                </a:solidFill>
              </a:rPr>
              <a:pPr>
                <a:defRPr/>
              </a:pPr>
              <a:t>11/14/2021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C1A77CA-60CF-4F71-B15E-8478C3D1BA7F}" type="slidenum">
              <a:rPr lang="en-US"/>
              <a:pPr/>
              <a:t>‹#›</a:t>
            </a:fld>
            <a:endParaRPr lang="en-US"/>
          </a:p>
        </p:txBody>
      </p:sp>
    </p:spTree>
    <p:extLst>
      <p:ext uri="{BB962C8B-B14F-4D97-AF65-F5344CB8AC3E}">
        <p14:creationId xmlns:p14="http://schemas.microsoft.com/office/powerpoint/2010/main" val="23276490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3566C7-F94C-4A2F-A64C-A1CE3271D8CA}"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CC99055-4D6A-4BA6-B14E-6C1FB29AEB2C}" type="slidenum">
              <a:rPr lang="en-US"/>
              <a:pPr/>
              <a:t>‹#›</a:t>
            </a:fld>
            <a:endParaRPr lang="en-US"/>
          </a:p>
        </p:txBody>
      </p:sp>
    </p:spTree>
    <p:extLst>
      <p:ext uri="{BB962C8B-B14F-4D97-AF65-F5344CB8AC3E}">
        <p14:creationId xmlns:p14="http://schemas.microsoft.com/office/powerpoint/2010/main" val="31198274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66064-CA54-42D7-B889-8DA272190AD2}"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E07F759-C4D1-475A-9D93-656F31AD41AA}" type="slidenum">
              <a:rPr lang="en-US"/>
              <a:pPr/>
              <a:t>‹#›</a:t>
            </a:fld>
            <a:endParaRPr lang="en-US"/>
          </a:p>
        </p:txBody>
      </p:sp>
    </p:spTree>
    <p:extLst>
      <p:ext uri="{BB962C8B-B14F-4D97-AF65-F5344CB8AC3E}">
        <p14:creationId xmlns:p14="http://schemas.microsoft.com/office/powerpoint/2010/main" val="4235677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236033"/>
            <a:ext cx="7620000" cy="3751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9866"/>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960000" y="4987567"/>
            <a:ext cx="60384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20860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092533" y="2147233"/>
            <a:ext cx="6368800" cy="255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2151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25725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pic>
        <p:nvPicPr>
          <p:cNvPr id="15" name="Google Shape;15;p3"/>
          <p:cNvPicPr preferRelativeResize="0"/>
          <p:nvPr/>
        </p:nvPicPr>
        <p:blipFill>
          <a:blip r:embed="rId3">
            <a:alphaModFix/>
          </a:blip>
          <a:stretch>
            <a:fillRect/>
          </a:stretch>
        </p:blipFill>
        <p:spPr>
          <a:xfrm>
            <a:off x="4308101" y="-1734032"/>
            <a:ext cx="9128297" cy="15504064"/>
          </a:xfrm>
          <a:prstGeom prst="rect">
            <a:avLst/>
          </a:prstGeom>
          <a:noFill/>
          <a:ln>
            <a:noFill/>
          </a:ln>
        </p:spPr>
      </p:pic>
    </p:spTree>
    <p:extLst>
      <p:ext uri="{BB962C8B-B14F-4D97-AF65-F5344CB8AC3E}">
        <p14:creationId xmlns:p14="http://schemas.microsoft.com/office/powerpoint/2010/main" val="3560212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180881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1591299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90601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406899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291495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3586467" y="2123967"/>
            <a:ext cx="5019200" cy="5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 name="Google Shape;36;p9"/>
          <p:cNvSpPr txBox="1">
            <a:spLocks noGrp="1"/>
          </p:cNvSpPr>
          <p:nvPr>
            <p:ph type="subTitle" idx="1"/>
          </p:nvPr>
        </p:nvSpPr>
        <p:spPr>
          <a:xfrm>
            <a:off x="3365400" y="2822833"/>
            <a:ext cx="5461200" cy="191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90841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FA2F42-4DDE-47F0-B605-4E15A11C20E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833984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928348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536178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144293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809706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438876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90982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920128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001287"/>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35193131"/>
      </p:ext>
    </p:extLst>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236033"/>
            <a:ext cx="7620000" cy="3751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9866"/>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960000" y="4987567"/>
            <a:ext cx="60384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48150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D311-A5E1-4A70-A71F-FA702C88FC9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092533" y="2147233"/>
            <a:ext cx="6368800" cy="255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2151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25725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pic>
        <p:nvPicPr>
          <p:cNvPr id="15" name="Google Shape;15;p3"/>
          <p:cNvPicPr preferRelativeResize="0"/>
          <p:nvPr/>
        </p:nvPicPr>
        <p:blipFill>
          <a:blip r:embed="rId3">
            <a:alphaModFix/>
          </a:blip>
          <a:stretch>
            <a:fillRect/>
          </a:stretch>
        </p:blipFill>
        <p:spPr>
          <a:xfrm>
            <a:off x="4308101" y="-1734032"/>
            <a:ext cx="9128297" cy="15504064"/>
          </a:xfrm>
          <a:prstGeom prst="rect">
            <a:avLst/>
          </a:prstGeom>
          <a:noFill/>
          <a:ln>
            <a:noFill/>
          </a:ln>
        </p:spPr>
      </p:pic>
    </p:spTree>
    <p:extLst>
      <p:ext uri="{BB962C8B-B14F-4D97-AF65-F5344CB8AC3E}">
        <p14:creationId xmlns:p14="http://schemas.microsoft.com/office/powerpoint/2010/main" val="3093067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2515353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4025025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505906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061739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141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3586467" y="2123967"/>
            <a:ext cx="5019200" cy="5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 name="Google Shape;36;p9"/>
          <p:cNvSpPr txBox="1">
            <a:spLocks noGrp="1"/>
          </p:cNvSpPr>
          <p:nvPr>
            <p:ph type="subTitle" idx="1"/>
          </p:nvPr>
        </p:nvSpPr>
        <p:spPr>
          <a:xfrm>
            <a:off x="3365400" y="2822833"/>
            <a:ext cx="5461200" cy="191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785986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177901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907872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55065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BF1A70-CB7F-4E15-9C57-95989E1E3A0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644409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58350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446146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118125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596475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001287"/>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896728203"/>
      </p:ext>
    </p:extLst>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236033"/>
            <a:ext cx="7620000" cy="3751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9866"/>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960000" y="4987567"/>
            <a:ext cx="60384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3293349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092533" y="2147233"/>
            <a:ext cx="6368800" cy="255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2151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25725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pic>
        <p:nvPicPr>
          <p:cNvPr id="15" name="Google Shape;15;p3"/>
          <p:cNvPicPr preferRelativeResize="0"/>
          <p:nvPr/>
        </p:nvPicPr>
        <p:blipFill>
          <a:blip r:embed="rId3">
            <a:alphaModFix/>
          </a:blip>
          <a:stretch>
            <a:fillRect/>
          </a:stretch>
        </p:blipFill>
        <p:spPr>
          <a:xfrm>
            <a:off x="4308101" y="-1734032"/>
            <a:ext cx="9128297" cy="15504064"/>
          </a:xfrm>
          <a:prstGeom prst="rect">
            <a:avLst/>
          </a:prstGeom>
          <a:noFill/>
          <a:ln>
            <a:noFill/>
          </a:ln>
        </p:spPr>
      </p:pic>
    </p:spTree>
    <p:extLst>
      <p:ext uri="{BB962C8B-B14F-4D97-AF65-F5344CB8AC3E}">
        <p14:creationId xmlns:p14="http://schemas.microsoft.com/office/powerpoint/2010/main" val="448682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2397121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130019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15ADF4-1307-4AEC-A058-FF41ABA1875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878664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8385473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3702161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3586467" y="2123967"/>
            <a:ext cx="5019200" cy="5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 name="Google Shape;36;p9"/>
          <p:cNvSpPr txBox="1">
            <a:spLocks noGrp="1"/>
          </p:cNvSpPr>
          <p:nvPr>
            <p:ph type="subTitle" idx="1"/>
          </p:nvPr>
        </p:nvSpPr>
        <p:spPr>
          <a:xfrm>
            <a:off x="3365400" y="2822833"/>
            <a:ext cx="5461200" cy="191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8852127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3905322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2978895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32307074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1199445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7552250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7302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77509F-56F1-4F89-828F-D0F63BD1E171}"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3903262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6181311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001287"/>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903989520"/>
      </p:ext>
    </p:extLst>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236033"/>
            <a:ext cx="7620000" cy="3751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9866"/>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960000" y="4987567"/>
            <a:ext cx="60384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42261068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092533" y="2147233"/>
            <a:ext cx="6368800" cy="255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2151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25725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pic>
        <p:nvPicPr>
          <p:cNvPr id="15" name="Google Shape;15;p3"/>
          <p:cNvPicPr preferRelativeResize="0"/>
          <p:nvPr/>
        </p:nvPicPr>
        <p:blipFill>
          <a:blip r:embed="rId3">
            <a:alphaModFix/>
          </a:blip>
          <a:stretch>
            <a:fillRect/>
          </a:stretch>
        </p:blipFill>
        <p:spPr>
          <a:xfrm>
            <a:off x="4308101" y="-1734032"/>
            <a:ext cx="9128297" cy="15504064"/>
          </a:xfrm>
          <a:prstGeom prst="rect">
            <a:avLst/>
          </a:prstGeom>
          <a:noFill/>
          <a:ln>
            <a:noFill/>
          </a:ln>
        </p:spPr>
      </p:pic>
    </p:spTree>
    <p:extLst>
      <p:ext uri="{BB962C8B-B14F-4D97-AF65-F5344CB8AC3E}">
        <p14:creationId xmlns:p14="http://schemas.microsoft.com/office/powerpoint/2010/main" val="37090303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6381683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11215868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9592880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8241192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19537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9024D82-D116-45BF-923D-E1C94AE104D3}"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3586467" y="2123967"/>
            <a:ext cx="5019200" cy="5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 name="Google Shape;36;p9"/>
          <p:cNvSpPr txBox="1">
            <a:spLocks noGrp="1"/>
          </p:cNvSpPr>
          <p:nvPr>
            <p:ph type="subTitle" idx="1"/>
          </p:nvPr>
        </p:nvSpPr>
        <p:spPr>
          <a:xfrm>
            <a:off x="3365400" y="2822833"/>
            <a:ext cx="5461200" cy="191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3707780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1372611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19690358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060943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963118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8118637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9257241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0426247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4343661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001287"/>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1291536"/>
      </p:ext>
    </p:extLst>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514169-5D17-4F2F-AFA4-69805EDE3AA1}"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027F8DD-4DCC-4AA0-B7D4-28688D5ACE5C}"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2D33B3-BE0B-460F-83E1-76D4EE1D27B1}" type="slidenum">
              <a:rPr lang="en-US"/>
              <a:pPr/>
              <a:t>‹#›</a:t>
            </a:fld>
            <a:endParaRPr lang="en-US"/>
          </a:p>
        </p:txBody>
      </p:sp>
    </p:spTree>
    <p:extLst>
      <p:ext uri="{BB962C8B-B14F-4D97-AF65-F5344CB8AC3E}">
        <p14:creationId xmlns:p14="http://schemas.microsoft.com/office/powerpoint/2010/main" val="35192996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DCFA9D-86CC-49ED-B9BD-C840E18BC0BE}"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23EEF97-C98B-4CBA-A529-26A55C0182C1}" type="slidenum">
              <a:rPr lang="en-US"/>
              <a:pPr/>
              <a:t>‹#›</a:t>
            </a:fld>
            <a:endParaRPr lang="en-US"/>
          </a:p>
        </p:txBody>
      </p:sp>
    </p:spTree>
    <p:extLst>
      <p:ext uri="{BB962C8B-B14F-4D97-AF65-F5344CB8AC3E}">
        <p14:creationId xmlns:p14="http://schemas.microsoft.com/office/powerpoint/2010/main" val="5973479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65B8E4-D314-4A98-BBDA-03F044DC9602}"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199E30F-C1A7-4F9C-A082-F2BC508393A5}" type="slidenum">
              <a:rPr lang="en-US"/>
              <a:pPr/>
              <a:t>‹#›</a:t>
            </a:fld>
            <a:endParaRPr lang="en-US"/>
          </a:p>
        </p:txBody>
      </p:sp>
    </p:spTree>
    <p:extLst>
      <p:ext uri="{BB962C8B-B14F-4D97-AF65-F5344CB8AC3E}">
        <p14:creationId xmlns:p14="http://schemas.microsoft.com/office/powerpoint/2010/main" val="38223796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292212-3580-44CC-9341-AADA8B7EFE8B}" type="datetimeFigureOut">
              <a:rPr lang="en-US">
                <a:solidFill>
                  <a:prstClr val="black">
                    <a:tint val="75000"/>
                  </a:prstClr>
                </a:solidFill>
              </a:rPr>
              <a:pPr>
                <a:defRPr/>
              </a:pPr>
              <a:t>11/14/2021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57CFBE6-E7F9-4797-B21D-18C66DF26B84}" type="slidenum">
              <a:rPr lang="en-US"/>
              <a:pPr/>
              <a:t>‹#›</a:t>
            </a:fld>
            <a:endParaRPr lang="en-US"/>
          </a:p>
        </p:txBody>
      </p:sp>
    </p:spTree>
    <p:extLst>
      <p:ext uri="{BB962C8B-B14F-4D97-AF65-F5344CB8AC3E}">
        <p14:creationId xmlns:p14="http://schemas.microsoft.com/office/powerpoint/2010/main" val="20066018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3ADD6A-5CB3-4D0F-9D94-73260450AF09}" type="datetimeFigureOut">
              <a:rPr lang="en-US">
                <a:solidFill>
                  <a:prstClr val="black">
                    <a:tint val="75000"/>
                  </a:prstClr>
                </a:solidFill>
              </a:rPr>
              <a:pPr>
                <a:defRPr/>
              </a:pPr>
              <a:t>11/14/2021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1C0B077-CFB6-4BF9-9D81-64182D0757BE}" type="slidenum">
              <a:rPr lang="en-US"/>
              <a:pPr/>
              <a:t>‹#›</a:t>
            </a:fld>
            <a:endParaRPr lang="en-US"/>
          </a:p>
        </p:txBody>
      </p:sp>
    </p:spTree>
    <p:extLst>
      <p:ext uri="{BB962C8B-B14F-4D97-AF65-F5344CB8AC3E}">
        <p14:creationId xmlns:p14="http://schemas.microsoft.com/office/powerpoint/2010/main" val="34566107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D67A1A-D04F-4397-96D1-FC7E754BF622}" type="datetimeFigureOut">
              <a:rPr lang="en-US">
                <a:solidFill>
                  <a:prstClr val="black">
                    <a:tint val="75000"/>
                  </a:prstClr>
                </a:solidFill>
              </a:rPr>
              <a:pPr>
                <a:defRPr/>
              </a:pPr>
              <a:t>11/14/2021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0B638FE-B906-41E2-B701-07610BDF20D8}" type="slidenum">
              <a:rPr lang="en-US"/>
              <a:pPr/>
              <a:t>‹#›</a:t>
            </a:fld>
            <a:endParaRPr lang="en-US"/>
          </a:p>
        </p:txBody>
      </p:sp>
    </p:spTree>
    <p:extLst>
      <p:ext uri="{BB962C8B-B14F-4D97-AF65-F5344CB8AC3E}">
        <p14:creationId xmlns:p14="http://schemas.microsoft.com/office/powerpoint/2010/main" val="22680100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D71B70-8181-43F5-8FAA-8375E5367AA6}" type="datetimeFigureOut">
              <a:rPr lang="en-US">
                <a:solidFill>
                  <a:prstClr val="black">
                    <a:tint val="75000"/>
                  </a:prstClr>
                </a:solidFill>
              </a:rPr>
              <a:pPr>
                <a:defRPr/>
              </a:pPr>
              <a:t>11/14/2021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42E91FFD-8B22-4973-9F14-395B1D529D24}" type="slidenum">
              <a:rPr lang="en-US"/>
              <a:pPr/>
              <a:t>‹#›</a:t>
            </a:fld>
            <a:endParaRPr lang="en-US"/>
          </a:p>
        </p:txBody>
      </p:sp>
    </p:spTree>
    <p:extLst>
      <p:ext uri="{BB962C8B-B14F-4D97-AF65-F5344CB8AC3E}">
        <p14:creationId xmlns:p14="http://schemas.microsoft.com/office/powerpoint/2010/main" val="12890606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BCAD32-EC28-4D3C-9FAF-7B260B43933B}" type="datetimeFigureOut">
              <a:rPr lang="en-US">
                <a:solidFill>
                  <a:prstClr val="black">
                    <a:tint val="75000"/>
                  </a:prstClr>
                </a:solidFill>
              </a:rPr>
              <a:pPr>
                <a:defRPr/>
              </a:pPr>
              <a:t>11/14/2021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D3381D-C13D-429F-A8D3-2F05652A019C}" type="slidenum">
              <a:rPr lang="en-US"/>
              <a:pPr/>
              <a:t>‹#›</a:t>
            </a:fld>
            <a:endParaRPr lang="en-US"/>
          </a:p>
        </p:txBody>
      </p:sp>
    </p:spTree>
    <p:extLst>
      <p:ext uri="{BB962C8B-B14F-4D97-AF65-F5344CB8AC3E}">
        <p14:creationId xmlns:p14="http://schemas.microsoft.com/office/powerpoint/2010/main" val="37731262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1E5AA0-2811-4D96-972F-0FAAF1BEE5F7}" type="datetimeFigureOut">
              <a:rPr lang="en-US">
                <a:solidFill>
                  <a:prstClr val="black">
                    <a:tint val="75000"/>
                  </a:prstClr>
                </a:solidFill>
              </a:rPr>
              <a:pPr>
                <a:defRPr/>
              </a:pPr>
              <a:t>11/14/2021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C1A77CA-60CF-4F71-B15E-8478C3D1BA7F}" type="slidenum">
              <a:rPr lang="en-US"/>
              <a:pPr/>
              <a:t>‹#›</a:t>
            </a:fld>
            <a:endParaRPr lang="en-US"/>
          </a:p>
        </p:txBody>
      </p:sp>
    </p:spTree>
    <p:extLst>
      <p:ext uri="{BB962C8B-B14F-4D97-AF65-F5344CB8AC3E}">
        <p14:creationId xmlns:p14="http://schemas.microsoft.com/office/powerpoint/2010/main" val="25040990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3566C7-F94C-4A2F-A64C-A1CE3271D8CA}"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CC99055-4D6A-4BA6-B14E-6C1FB29AEB2C}" type="slidenum">
              <a:rPr lang="en-US"/>
              <a:pPr/>
              <a:t>‹#›</a:t>
            </a:fld>
            <a:endParaRPr lang="en-US"/>
          </a:p>
        </p:txBody>
      </p:sp>
    </p:spTree>
    <p:extLst>
      <p:ext uri="{BB962C8B-B14F-4D97-AF65-F5344CB8AC3E}">
        <p14:creationId xmlns:p14="http://schemas.microsoft.com/office/powerpoint/2010/main" val="3418407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592B5D-A35F-4385-BF81-0809767A76CF}"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66064-CA54-42D7-B889-8DA272190AD2}"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E07F759-C4D1-475A-9D93-656F31AD41AA}" type="slidenum">
              <a:rPr lang="en-US"/>
              <a:pPr/>
              <a:t>‹#›</a:t>
            </a:fld>
            <a:endParaRPr lang="en-US"/>
          </a:p>
        </p:txBody>
      </p:sp>
    </p:spTree>
    <p:extLst>
      <p:ext uri="{BB962C8B-B14F-4D97-AF65-F5344CB8AC3E}">
        <p14:creationId xmlns:p14="http://schemas.microsoft.com/office/powerpoint/2010/main" val="39509323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027F8DD-4DCC-4AA0-B7D4-28688D5ACE5C}"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2D33B3-BE0B-460F-83E1-76D4EE1D27B1}" type="slidenum">
              <a:rPr lang="en-US"/>
              <a:pPr/>
              <a:t>‹#›</a:t>
            </a:fld>
            <a:endParaRPr lang="en-US"/>
          </a:p>
        </p:txBody>
      </p:sp>
    </p:spTree>
    <p:extLst>
      <p:ext uri="{BB962C8B-B14F-4D97-AF65-F5344CB8AC3E}">
        <p14:creationId xmlns:p14="http://schemas.microsoft.com/office/powerpoint/2010/main" val="3838189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DCFA9D-86CC-49ED-B9BD-C840E18BC0BE}"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23EEF97-C98B-4CBA-A529-26A55C0182C1}" type="slidenum">
              <a:rPr lang="en-US"/>
              <a:pPr/>
              <a:t>‹#›</a:t>
            </a:fld>
            <a:endParaRPr lang="en-US"/>
          </a:p>
        </p:txBody>
      </p:sp>
    </p:spTree>
    <p:extLst>
      <p:ext uri="{BB962C8B-B14F-4D97-AF65-F5344CB8AC3E}">
        <p14:creationId xmlns:p14="http://schemas.microsoft.com/office/powerpoint/2010/main" val="20762175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65B8E4-D314-4A98-BBDA-03F044DC9602}"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199E30F-C1A7-4F9C-A082-F2BC508393A5}" type="slidenum">
              <a:rPr lang="en-US"/>
              <a:pPr/>
              <a:t>‹#›</a:t>
            </a:fld>
            <a:endParaRPr lang="en-US"/>
          </a:p>
        </p:txBody>
      </p:sp>
    </p:spTree>
    <p:extLst>
      <p:ext uri="{BB962C8B-B14F-4D97-AF65-F5344CB8AC3E}">
        <p14:creationId xmlns:p14="http://schemas.microsoft.com/office/powerpoint/2010/main" val="7973926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292212-3580-44CC-9341-AADA8B7EFE8B}" type="datetimeFigureOut">
              <a:rPr lang="en-US">
                <a:solidFill>
                  <a:prstClr val="black">
                    <a:tint val="75000"/>
                  </a:prstClr>
                </a:solidFill>
              </a:rPr>
              <a:pPr>
                <a:defRPr/>
              </a:pPr>
              <a:t>11/14/2021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57CFBE6-E7F9-4797-B21D-18C66DF26B84}" type="slidenum">
              <a:rPr lang="en-US"/>
              <a:pPr/>
              <a:t>‹#›</a:t>
            </a:fld>
            <a:endParaRPr lang="en-US"/>
          </a:p>
        </p:txBody>
      </p:sp>
    </p:spTree>
    <p:extLst>
      <p:ext uri="{BB962C8B-B14F-4D97-AF65-F5344CB8AC3E}">
        <p14:creationId xmlns:p14="http://schemas.microsoft.com/office/powerpoint/2010/main" val="7630788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3ADD6A-5CB3-4D0F-9D94-73260450AF09}" type="datetimeFigureOut">
              <a:rPr lang="en-US">
                <a:solidFill>
                  <a:prstClr val="black">
                    <a:tint val="75000"/>
                  </a:prstClr>
                </a:solidFill>
              </a:rPr>
              <a:pPr>
                <a:defRPr/>
              </a:pPr>
              <a:t>11/14/2021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1C0B077-CFB6-4BF9-9D81-64182D0757BE}" type="slidenum">
              <a:rPr lang="en-US"/>
              <a:pPr/>
              <a:t>‹#›</a:t>
            </a:fld>
            <a:endParaRPr lang="en-US"/>
          </a:p>
        </p:txBody>
      </p:sp>
    </p:spTree>
    <p:extLst>
      <p:ext uri="{BB962C8B-B14F-4D97-AF65-F5344CB8AC3E}">
        <p14:creationId xmlns:p14="http://schemas.microsoft.com/office/powerpoint/2010/main" val="25564113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D67A1A-D04F-4397-96D1-FC7E754BF622}" type="datetimeFigureOut">
              <a:rPr lang="en-US">
                <a:solidFill>
                  <a:prstClr val="black">
                    <a:tint val="75000"/>
                  </a:prstClr>
                </a:solidFill>
              </a:rPr>
              <a:pPr>
                <a:defRPr/>
              </a:pPr>
              <a:t>11/14/2021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0B638FE-B906-41E2-B701-07610BDF20D8}" type="slidenum">
              <a:rPr lang="en-US"/>
              <a:pPr/>
              <a:t>‹#›</a:t>
            </a:fld>
            <a:endParaRPr lang="en-US"/>
          </a:p>
        </p:txBody>
      </p:sp>
    </p:spTree>
    <p:extLst>
      <p:ext uri="{BB962C8B-B14F-4D97-AF65-F5344CB8AC3E}">
        <p14:creationId xmlns:p14="http://schemas.microsoft.com/office/powerpoint/2010/main" val="29582157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D71B70-8181-43F5-8FAA-8375E5367AA6}" type="datetimeFigureOut">
              <a:rPr lang="en-US">
                <a:solidFill>
                  <a:prstClr val="black">
                    <a:tint val="75000"/>
                  </a:prstClr>
                </a:solidFill>
              </a:rPr>
              <a:pPr>
                <a:defRPr/>
              </a:pPr>
              <a:t>11/14/2021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42E91FFD-8B22-4973-9F14-395B1D529D24}" type="slidenum">
              <a:rPr lang="en-US"/>
              <a:pPr/>
              <a:t>‹#›</a:t>
            </a:fld>
            <a:endParaRPr lang="en-US"/>
          </a:p>
        </p:txBody>
      </p:sp>
    </p:spTree>
    <p:extLst>
      <p:ext uri="{BB962C8B-B14F-4D97-AF65-F5344CB8AC3E}">
        <p14:creationId xmlns:p14="http://schemas.microsoft.com/office/powerpoint/2010/main" val="35300318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BCAD32-EC28-4D3C-9FAF-7B260B43933B}" type="datetimeFigureOut">
              <a:rPr lang="en-US">
                <a:solidFill>
                  <a:prstClr val="black">
                    <a:tint val="75000"/>
                  </a:prstClr>
                </a:solidFill>
              </a:rPr>
              <a:pPr>
                <a:defRPr/>
              </a:pPr>
              <a:t>11/14/2021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D3381D-C13D-429F-A8D3-2F05652A019C}" type="slidenum">
              <a:rPr lang="en-US"/>
              <a:pPr/>
              <a:t>‹#›</a:t>
            </a:fld>
            <a:endParaRPr lang="en-US"/>
          </a:p>
        </p:txBody>
      </p:sp>
    </p:spTree>
    <p:extLst>
      <p:ext uri="{BB962C8B-B14F-4D97-AF65-F5344CB8AC3E}">
        <p14:creationId xmlns:p14="http://schemas.microsoft.com/office/powerpoint/2010/main" val="35425853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1E5AA0-2811-4D96-972F-0FAAF1BEE5F7}" type="datetimeFigureOut">
              <a:rPr lang="en-US">
                <a:solidFill>
                  <a:prstClr val="black">
                    <a:tint val="75000"/>
                  </a:prstClr>
                </a:solidFill>
              </a:rPr>
              <a:pPr>
                <a:defRPr/>
              </a:pPr>
              <a:t>11/14/2021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C1A77CA-60CF-4F71-B15E-8478C3D1BA7F}" type="slidenum">
              <a:rPr lang="en-US"/>
              <a:pPr/>
              <a:t>‹#›</a:t>
            </a:fld>
            <a:endParaRPr lang="en-US"/>
          </a:p>
        </p:txBody>
      </p:sp>
    </p:spTree>
    <p:extLst>
      <p:ext uri="{BB962C8B-B14F-4D97-AF65-F5344CB8AC3E}">
        <p14:creationId xmlns:p14="http://schemas.microsoft.com/office/powerpoint/2010/main" val="148715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D06A39B-E627-4916-B20E-0C82ACA790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17206511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37672000"/>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87728423"/>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107445490"/>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7014EF3-CCBF-42FF-AAFA-D39BBBBC63F0}"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4E96940-A36F-4B9E-B183-AD7EFA8E7C77}" type="slidenum">
              <a:rPr lang="en-US" smtClean="0"/>
              <a:pPr/>
              <a:t>‹#›</a:t>
            </a:fld>
            <a:endParaRPr lang="en-US" smtClean="0"/>
          </a:p>
        </p:txBody>
      </p:sp>
    </p:spTree>
    <p:extLst>
      <p:ext uri="{BB962C8B-B14F-4D97-AF65-F5344CB8AC3E}">
        <p14:creationId xmlns:p14="http://schemas.microsoft.com/office/powerpoint/2010/main" val="15597124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7014EF3-CCBF-42FF-AAFA-D39BBBBC63F0}"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4E96940-A36F-4B9E-B183-AD7EFA8E7C77}" type="slidenum">
              <a:rPr lang="en-US" smtClean="0"/>
              <a:pPr/>
              <a:t>‹#›</a:t>
            </a:fld>
            <a:endParaRPr lang="en-US" smtClean="0"/>
          </a:p>
        </p:txBody>
      </p:sp>
    </p:spTree>
    <p:extLst>
      <p:ext uri="{BB962C8B-B14F-4D97-AF65-F5344CB8AC3E}">
        <p14:creationId xmlns:p14="http://schemas.microsoft.com/office/powerpoint/2010/main" val="253368793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7014EF3-CCBF-42FF-AAFA-D39BBBBC63F0}" type="datetimeFigureOut">
              <a:rPr lang="en-US">
                <a:solidFill>
                  <a:prstClr val="black">
                    <a:tint val="75000"/>
                  </a:prstClr>
                </a:solidFill>
              </a:rPr>
              <a:pPr>
                <a:defRPr/>
              </a:pPr>
              <a:t>11/14/2021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4E96940-A36F-4B9E-B183-AD7EFA8E7C77}" type="slidenum">
              <a:rPr lang="en-US" smtClean="0"/>
              <a:pPr/>
              <a:t>‹#›</a:t>
            </a:fld>
            <a:endParaRPr lang="en-US" smtClean="0"/>
          </a:p>
        </p:txBody>
      </p:sp>
    </p:spTree>
    <p:extLst>
      <p:ext uri="{BB962C8B-B14F-4D97-AF65-F5344CB8AC3E}">
        <p14:creationId xmlns:p14="http://schemas.microsoft.com/office/powerpoint/2010/main" val="344900998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0.xml"/><Relationship Id="rId7" Type="http://schemas.openxmlformats.org/officeDocument/2006/relationships/diagramLayout" Target="../diagrams/layout1.xml"/><Relationship Id="rId2" Type="http://schemas.openxmlformats.org/officeDocument/2006/relationships/slideLayout" Target="../slideLayouts/slideLayout70.xml"/><Relationship Id="rId1" Type="http://schemas.openxmlformats.org/officeDocument/2006/relationships/tags" Target="../tags/tag9.xml"/><Relationship Id="rId6" Type="http://schemas.openxmlformats.org/officeDocument/2006/relationships/diagramData" Target="../diagrams/data1.xml"/><Relationship Id="rId5" Type="http://schemas.openxmlformats.org/officeDocument/2006/relationships/image" Target="../media/image22.jpeg"/><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3.xml"/><Relationship Id="rId1" Type="http://schemas.openxmlformats.org/officeDocument/2006/relationships/tags" Target="../tags/tag10.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3.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3.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81.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Layout" Target="../slideLayouts/slideLayout9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6.xml"/><Relationship Id="rId1" Type="http://schemas.openxmlformats.org/officeDocument/2006/relationships/tags" Target="../tags/tag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6.xml"/><Relationship Id="rId1" Type="http://schemas.openxmlformats.org/officeDocument/2006/relationships/tags" Target="../tags/tag4.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6.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6.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6.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219" y="3783621"/>
            <a:ext cx="10945216" cy="3074380"/>
          </a:xfrm>
          <a:prstGeom prst="rect">
            <a:avLst/>
          </a:prstGeom>
        </p:spPr>
      </p:pic>
      <p:sp>
        <p:nvSpPr>
          <p:cNvPr id="9" name="Title 1"/>
          <p:cNvSpPr txBox="1">
            <a:spLocks/>
          </p:cNvSpPr>
          <p:nvPr/>
        </p:nvSpPr>
        <p:spPr>
          <a:xfrm>
            <a:off x="981641" y="417868"/>
            <a:ext cx="10854577" cy="860667"/>
          </a:xfrm>
          <a:prstGeom prst="round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fontAlgn="auto">
              <a:spcAft>
                <a:spcPts val="0"/>
              </a:spcAft>
              <a:buClr>
                <a:srgbClr val="000000"/>
              </a:buClr>
            </a:pPr>
            <a:r>
              <a:rPr lang="en-US" sz="3200" b="1" dirty="0">
                <a:solidFill>
                  <a:srgbClr val="F09420"/>
                </a:solidFill>
                <a:latin typeface="Times New Roman" pitchFamily="18" charset="0"/>
                <a:cs typeface="Times New Roman" pitchFamily="18" charset="0"/>
                <a:sym typeface="Arial"/>
              </a:rPr>
              <a:t>ỦY BAN NHÂN DÂN QUẬN PHÚ NHUẬN</a:t>
            </a:r>
            <a:br>
              <a:rPr lang="en-US" sz="3200" b="1" dirty="0">
                <a:solidFill>
                  <a:srgbClr val="F09420"/>
                </a:solidFill>
                <a:latin typeface="Times New Roman" pitchFamily="18" charset="0"/>
                <a:cs typeface="Times New Roman" pitchFamily="18" charset="0"/>
                <a:sym typeface="Arial"/>
              </a:rPr>
            </a:br>
            <a:r>
              <a:rPr lang="en-US" sz="3200" b="1" dirty="0">
                <a:solidFill>
                  <a:srgbClr val="F09420"/>
                </a:solidFill>
                <a:latin typeface="Times New Roman" pitchFamily="18" charset="0"/>
                <a:cs typeface="Times New Roman" pitchFamily="18" charset="0"/>
                <a:sym typeface="Arial"/>
              </a:rPr>
              <a:t>TRƯỜNG TIỂU HỌC NGUYỄN ĐÌNH CHÍNH</a:t>
            </a:r>
          </a:p>
        </p:txBody>
      </p:sp>
      <p:sp>
        <p:nvSpPr>
          <p:cNvPr id="10" name="TextBox 9">
            <a:extLst>
              <a:ext uri="{FF2B5EF4-FFF2-40B4-BE49-F238E27FC236}">
                <a16:creationId xmlns="" xmlns:a16="http://schemas.microsoft.com/office/drawing/2014/main" id="{E7166C97-2891-4B5B-91B7-6E780A587854}"/>
              </a:ext>
            </a:extLst>
          </p:cNvPr>
          <p:cNvSpPr txBox="1"/>
          <p:nvPr/>
        </p:nvSpPr>
        <p:spPr>
          <a:xfrm>
            <a:off x="1738315" y="1685420"/>
            <a:ext cx="9341224" cy="828667"/>
          </a:xfrm>
          <a:prstGeom prst="roundRect">
            <a:avLst/>
          </a:prstGeom>
          <a:noFill/>
        </p:spPr>
        <p:txBody>
          <a:bodyPr wrap="square" rtlCol="0" anchor="ctr" anchorCtr="0">
            <a:spAutoFit/>
          </a:bodyPr>
          <a:lstStyle/>
          <a:p>
            <a:pPr algn="ctr" fontAlgn="auto">
              <a:spcBef>
                <a:spcPts val="0"/>
              </a:spcBef>
              <a:spcAft>
                <a:spcPts val="0"/>
              </a:spcAft>
              <a:buClr>
                <a:srgbClr val="000000"/>
              </a:buClr>
            </a:pPr>
            <a:r>
              <a:rPr lang="en-US" altLang="ko-KR" sz="4267" b="1" kern="0" dirty="0">
                <a:solidFill>
                  <a:srgbClr val="002060"/>
                </a:solidFill>
                <a:latin typeface="Times New Roman" pitchFamily="18" charset="0"/>
                <a:cs typeface="Times New Roman" pitchFamily="18" charset="0"/>
                <a:sym typeface="Arial"/>
              </a:rPr>
              <a:t>BÀI GIẢNG ĐIỆN TỬ LỚP 3</a:t>
            </a:r>
          </a:p>
        </p:txBody>
      </p:sp>
      <p:sp>
        <p:nvSpPr>
          <p:cNvPr id="11" name="TextBox 10"/>
          <p:cNvSpPr txBox="1"/>
          <p:nvPr/>
        </p:nvSpPr>
        <p:spPr>
          <a:xfrm>
            <a:off x="3121089" y="2620672"/>
            <a:ext cx="6224695" cy="2100008"/>
          </a:xfrm>
          <a:prstGeom prst="roundRect">
            <a:avLst/>
          </a:prstGeom>
          <a:noFill/>
        </p:spPr>
        <p:txBody>
          <a:bodyPr wrap="square" rtlCol="0">
            <a:spAutoFit/>
          </a:bodyPr>
          <a:lstStyle/>
          <a:p>
            <a:pPr algn="ctr" fontAlgn="auto">
              <a:spcBef>
                <a:spcPts val="0"/>
              </a:spcBef>
              <a:spcAft>
                <a:spcPts val="0"/>
              </a:spcAft>
              <a:buClr>
                <a:srgbClr val="000000"/>
              </a:buClr>
            </a:pPr>
            <a:r>
              <a:rPr lang="en-US" sz="5867" b="1" kern="0" dirty="0">
                <a:solidFill>
                  <a:srgbClr val="FF0000"/>
                </a:solidFill>
                <a:latin typeface="Times New Roman" pitchFamily="18" charset="0"/>
                <a:cs typeface="Times New Roman" pitchFamily="18" charset="0"/>
                <a:sym typeface="Arial"/>
              </a:rPr>
              <a:t>TIẾNG VIỆT</a:t>
            </a:r>
          </a:p>
          <a:p>
            <a:pPr algn="ctr" fontAlgn="auto">
              <a:spcBef>
                <a:spcPts val="0"/>
              </a:spcBef>
              <a:spcAft>
                <a:spcPts val="0"/>
              </a:spcAft>
              <a:buClr>
                <a:srgbClr val="000000"/>
              </a:buClr>
            </a:pPr>
            <a:r>
              <a:rPr lang="en-US" sz="5867" b="1" kern="0" dirty="0">
                <a:solidFill>
                  <a:srgbClr val="00B050"/>
                </a:solidFill>
                <a:latin typeface="Times New Roman" pitchFamily="18" charset="0"/>
                <a:cs typeface="Times New Roman" pitchFamily="18" charset="0"/>
                <a:sym typeface="Arial"/>
              </a:rPr>
              <a:t>( </a:t>
            </a:r>
            <a:r>
              <a:rPr lang="en-US" sz="5867" b="1" kern="0" dirty="0" err="1">
                <a:solidFill>
                  <a:srgbClr val="00B050"/>
                </a:solidFill>
                <a:latin typeface="Times New Roman" pitchFamily="18" charset="0"/>
                <a:cs typeface="Times New Roman" pitchFamily="18" charset="0"/>
                <a:sym typeface="Arial"/>
              </a:rPr>
              <a:t>Chính</a:t>
            </a:r>
            <a:r>
              <a:rPr lang="en-US" sz="5867" b="1" kern="0" dirty="0">
                <a:solidFill>
                  <a:srgbClr val="00B050"/>
                </a:solidFill>
                <a:latin typeface="Times New Roman" pitchFamily="18" charset="0"/>
                <a:cs typeface="Times New Roman" pitchFamily="18" charset="0"/>
                <a:sym typeface="Arial"/>
              </a:rPr>
              <a:t> </a:t>
            </a:r>
            <a:r>
              <a:rPr lang="en-US" sz="5867" b="1" kern="0" dirty="0" err="1">
                <a:solidFill>
                  <a:srgbClr val="00B050"/>
                </a:solidFill>
                <a:latin typeface="Times New Roman" pitchFamily="18" charset="0"/>
                <a:cs typeface="Times New Roman" pitchFamily="18" charset="0"/>
                <a:sym typeface="Arial"/>
              </a:rPr>
              <a:t>tả</a:t>
            </a:r>
            <a:r>
              <a:rPr lang="en-US" sz="5867" b="1" kern="0" dirty="0">
                <a:solidFill>
                  <a:srgbClr val="00B050"/>
                </a:solidFill>
                <a:latin typeface="Times New Roman" pitchFamily="18" charset="0"/>
                <a:cs typeface="Times New Roman" pitchFamily="18" charset="0"/>
                <a:sym typeface="Arial"/>
              </a:rPr>
              <a:t> )</a:t>
            </a:r>
          </a:p>
        </p:txBody>
      </p:sp>
      <p:pic>
        <p:nvPicPr>
          <p:cNvPr id="7" name="Picture 6">
            <a:extLst>
              <a:ext uri="{FF2B5EF4-FFF2-40B4-BE49-F238E27FC236}">
                <a16:creationId xmlns="" xmlns:a16="http://schemas.microsoft.com/office/drawing/2014/main" id="{C8F458EC-107E-4938-95AE-99841311E073}"/>
              </a:ext>
            </a:extLst>
          </p:cNvPr>
          <p:cNvPicPr/>
          <p:nvPr/>
        </p:nvPicPr>
        <p:blipFill>
          <a:blip r:embed="rId5" cstate="print">
            <a:extLst>
              <a:ext uri="{BEBA8EAE-BF5A-486C-A8C5-ECC9F3942E4B}">
                <a14:imgProps xmlns:a14="http://schemas.microsoft.com/office/drawing/2010/main">
                  <a14:imgLayer r:embed="rId6">
                    <a14:imgEffect>
                      <a14:backgroundRemoval t="182" b="100000" l="0" r="98878">
                        <a14:foregroundMark x1="16529" y1="88606" x2="16529" y2="88606"/>
                        <a14:foregroundMark x1="29339" y1="97030" x2="29339" y2="97030"/>
                        <a14:foregroundMark x1="13105" y1="22364" x2="13105" y2="22364"/>
                        <a14:foregroundMark x1="84711" y1="36303" x2="84711" y2="36303"/>
                        <a14:foregroundMark x1="52243" y1="80606" x2="52243" y2="80606"/>
                        <a14:foregroundMark x1="13105" y1="23333" x2="11334" y2="66848"/>
                        <a14:foregroundMark x1="11334" y1="67030" x2="51830" y2="80606"/>
                        <a14:foregroundMark x1="84534" y1="36848" x2="52420" y2="80364"/>
                        <a14:foregroundMark x1="13636" y1="21758" x2="48996" y2="788"/>
                        <a14:foregroundMark x1="49528" y1="970" x2="69008" y2="4121"/>
                        <a14:foregroundMark x1="68831" y1="4727" x2="87544" y2="19212"/>
                        <a14:foregroundMark x1="89669" y1="20182" x2="84888" y2="35879"/>
                        <a14:foregroundMark x1="89669" y1="20788" x2="86246" y2="17636"/>
                        <a14:foregroundMark x1="84711" y1="36485" x2="83530" y2="67818"/>
                        <a14:foregroundMark x1="51653" y1="80788" x2="83530" y2="67273"/>
                        <a14:foregroundMark x1="68654" y1="58606" x2="12102" y2="22182"/>
                        <a14:foregroundMark x1="58914" y1="3333" x2="12515" y2="44727"/>
                        <a14:foregroundMark x1="30460" y1="12182" x2="86600" y2="27273"/>
                        <a14:foregroundMark x1="87957" y1="19394" x2="11157" y2="67030"/>
                        <a14:foregroundMark x1="49764" y1="43697" x2="68300" y2="58242"/>
                        <a14:foregroundMark x1="31582" y1="73939" x2="68064" y2="58242"/>
                        <a14:foregroundMark x1="25502" y1="59030" x2="40555" y2="70364"/>
                        <a14:foregroundMark x1="40555" y1="70364" x2="67119" y2="73515"/>
                        <a14:foregroundMark x1="67119" y1="73515" x2="49764" y2="42364"/>
                        <a14:foregroundMark x1="41145" y1="61939" x2="41145" y2="61939"/>
                        <a14:foregroundMark x1="51063" y1="59818" x2="51063" y2="59818"/>
                        <a14:foregroundMark x1="81641" y1="18242" x2="81641" y2="18242"/>
                        <a14:foregroundMark x1="73613" y1="14303" x2="73613" y2="14303"/>
                        <a14:foregroundMark x1="65053" y1="11576" x2="65053" y2="11576"/>
                        <a14:foregroundMark x1="63518" y1="8242" x2="63518" y2="8242"/>
                        <a14:foregroundMark x1="46517" y1="7273" x2="46517" y2="7273"/>
                        <a14:foregroundMark x1="97698" y1="57818" x2="97698" y2="57818"/>
                      </a14:backgroundRemoval>
                    </a14:imgEffect>
                  </a14:imgLayer>
                </a14:imgProps>
              </a:ext>
              <a:ext uri="{28A0092B-C50C-407E-A947-70E740481C1C}">
                <a14:useLocalDpi xmlns:a14="http://schemas.microsoft.com/office/drawing/2010/main" val="0"/>
              </a:ext>
            </a:extLst>
          </a:blip>
          <a:stretch>
            <a:fillRect/>
          </a:stretch>
        </p:blipFill>
        <p:spPr>
          <a:xfrm>
            <a:off x="324219" y="312119"/>
            <a:ext cx="1005205" cy="979171"/>
          </a:xfrm>
          <a:prstGeom prst="rect">
            <a:avLst/>
          </a:prstGeom>
        </p:spPr>
      </p:pic>
    </p:spTree>
    <p:custDataLst>
      <p:tags r:id="rId1"/>
    </p:custDataLst>
    <p:extLst>
      <p:ext uri="{BB962C8B-B14F-4D97-AF65-F5344CB8AC3E}">
        <p14:creationId xmlns:p14="http://schemas.microsoft.com/office/powerpoint/2010/main" val="2579763031"/>
      </p:ext>
    </p:extLst>
  </p:cSld>
  <p:clrMapOvr>
    <a:masterClrMapping/>
  </p:clrMapOvr>
  <mc:AlternateContent xmlns:mc="http://schemas.openxmlformats.org/markup-compatibility/2006">
    <mc:Choice xmlns:p14="http://schemas.microsoft.com/office/powerpoint/2010/main" Requires="p14">
      <p:transition spd="slow" p14:dur="1300" advTm="15321">
        <p14:pan dir="u"/>
      </p:transition>
    </mc:Choice>
    <mc:Fallback>
      <p:transition spd="slow" advTm="15321">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7" name="Google Shape;167;p42"/>
          <p:cNvPicPr preferRelativeResize="0"/>
          <p:nvPr/>
        </p:nvPicPr>
        <p:blipFill>
          <a:blip r:embed="rId4">
            <a:alphaModFix/>
          </a:blip>
          <a:stretch>
            <a:fillRect/>
          </a:stretch>
        </p:blipFill>
        <p:spPr>
          <a:xfrm>
            <a:off x="1203934" y="3819868"/>
            <a:ext cx="1474500" cy="1190433"/>
          </a:xfrm>
          <a:prstGeom prst="rect">
            <a:avLst/>
          </a:prstGeom>
          <a:noFill/>
          <a:ln>
            <a:noFill/>
          </a:ln>
        </p:spPr>
      </p:pic>
      <p:pic>
        <p:nvPicPr>
          <p:cNvPr id="168" name="Google Shape;168;p42"/>
          <p:cNvPicPr preferRelativeResize="0"/>
          <p:nvPr/>
        </p:nvPicPr>
        <p:blipFill rotWithShape="1">
          <a:blip r:embed="rId4">
            <a:alphaModFix/>
          </a:blip>
          <a:srcRect t="35161"/>
          <a:stretch/>
        </p:blipFill>
        <p:spPr>
          <a:xfrm>
            <a:off x="8826601" y="1157033"/>
            <a:ext cx="1474500" cy="771867"/>
          </a:xfrm>
          <a:prstGeom prst="rect">
            <a:avLst/>
          </a:prstGeom>
          <a:noFill/>
          <a:ln>
            <a:noFill/>
          </a:ln>
        </p:spPr>
      </p:pic>
      <p:sp>
        <p:nvSpPr>
          <p:cNvPr id="4" name="TextBox 3"/>
          <p:cNvSpPr txBox="1"/>
          <p:nvPr/>
        </p:nvSpPr>
        <p:spPr>
          <a:xfrm>
            <a:off x="2955635" y="118715"/>
            <a:ext cx="5301676" cy="748988"/>
          </a:xfrm>
          <a:prstGeom prst="rect">
            <a:avLst/>
          </a:prstGeom>
          <a:noFill/>
        </p:spPr>
        <p:txBody>
          <a:bodyPr wrap="square" rtlCol="0">
            <a:spAutoFit/>
          </a:bodyPr>
          <a:lstStyle/>
          <a:p>
            <a:pPr fontAlgn="auto">
              <a:spcBef>
                <a:spcPts val="0"/>
              </a:spcBef>
              <a:spcAft>
                <a:spcPts val="0"/>
              </a:spcAft>
              <a:buClr>
                <a:srgbClr val="000000"/>
              </a:buClr>
            </a:pPr>
            <a:r>
              <a:rPr lang="en-US" sz="4267" b="1" kern="0" dirty="0" err="1">
                <a:solidFill>
                  <a:srgbClr val="FF0000"/>
                </a:solidFill>
                <a:latin typeface="Times New Roman" panose="02020603050405020304" pitchFamily="18" charset="0"/>
                <a:cs typeface="Times New Roman" panose="02020603050405020304" pitchFamily="18" charset="0"/>
                <a:sym typeface="Arial"/>
              </a:rPr>
              <a:t>Lưu</a:t>
            </a:r>
            <a:r>
              <a:rPr lang="en-US" sz="4267" b="1" kern="0" dirty="0">
                <a:solidFill>
                  <a:srgbClr val="FF0000"/>
                </a:solidFill>
                <a:latin typeface="Times New Roman" panose="02020603050405020304" pitchFamily="18" charset="0"/>
                <a:cs typeface="Times New Roman" panose="02020603050405020304" pitchFamily="18" charset="0"/>
                <a:sym typeface="Arial"/>
              </a:rPr>
              <a:t> ý </a:t>
            </a:r>
            <a:r>
              <a:rPr lang="en-US" sz="4267" b="1" kern="0" dirty="0" err="1">
                <a:solidFill>
                  <a:srgbClr val="FF0000"/>
                </a:solidFill>
                <a:latin typeface="Times New Roman" panose="02020603050405020304" pitchFamily="18" charset="0"/>
                <a:cs typeface="Times New Roman" panose="02020603050405020304" pitchFamily="18" charset="0"/>
                <a:sym typeface="Arial"/>
              </a:rPr>
              <a:t>tư</a:t>
            </a:r>
            <a:r>
              <a:rPr lang="en-US" sz="4267" b="1" kern="0" dirty="0">
                <a:solidFill>
                  <a:srgbClr val="FF0000"/>
                </a:solidFill>
                <a:latin typeface="Times New Roman" panose="02020603050405020304" pitchFamily="18" charset="0"/>
                <a:cs typeface="Times New Roman" panose="02020603050405020304" pitchFamily="18" charset="0"/>
                <a:sym typeface="Arial"/>
              </a:rPr>
              <a:t> </a:t>
            </a:r>
            <a:r>
              <a:rPr lang="en-US" sz="4267" b="1" kern="0" dirty="0" err="1">
                <a:solidFill>
                  <a:srgbClr val="FF0000"/>
                </a:solidFill>
                <a:latin typeface="Times New Roman" panose="02020603050405020304" pitchFamily="18" charset="0"/>
                <a:cs typeface="Times New Roman" panose="02020603050405020304" pitchFamily="18" charset="0"/>
                <a:sym typeface="Arial"/>
              </a:rPr>
              <a:t>thế</a:t>
            </a:r>
            <a:r>
              <a:rPr lang="en-US" sz="4267" b="1" kern="0" dirty="0">
                <a:solidFill>
                  <a:srgbClr val="FF0000"/>
                </a:solidFill>
                <a:latin typeface="Times New Roman" panose="02020603050405020304" pitchFamily="18" charset="0"/>
                <a:cs typeface="Times New Roman" panose="02020603050405020304" pitchFamily="18" charset="0"/>
                <a:sym typeface="Arial"/>
              </a:rPr>
              <a:t> </a:t>
            </a:r>
            <a:r>
              <a:rPr lang="en-US" sz="4267" b="1" kern="0" dirty="0" err="1">
                <a:solidFill>
                  <a:srgbClr val="FF0000"/>
                </a:solidFill>
                <a:latin typeface="Times New Roman" panose="02020603050405020304" pitchFamily="18" charset="0"/>
                <a:cs typeface="Times New Roman" panose="02020603050405020304" pitchFamily="18" charset="0"/>
                <a:sym typeface="Arial"/>
              </a:rPr>
              <a:t>ngồi</a:t>
            </a:r>
            <a:r>
              <a:rPr lang="en-US" sz="4267" b="1" kern="0" dirty="0">
                <a:solidFill>
                  <a:srgbClr val="FF0000"/>
                </a:solidFill>
                <a:latin typeface="Times New Roman" panose="02020603050405020304" pitchFamily="18" charset="0"/>
                <a:cs typeface="Times New Roman" panose="02020603050405020304" pitchFamily="18" charset="0"/>
                <a:sym typeface="Arial"/>
              </a:rPr>
              <a:t> </a:t>
            </a:r>
            <a:r>
              <a:rPr lang="en-US" sz="4267" b="1" kern="0" dirty="0" err="1">
                <a:solidFill>
                  <a:srgbClr val="FF0000"/>
                </a:solidFill>
                <a:latin typeface="Times New Roman" panose="02020603050405020304" pitchFamily="18" charset="0"/>
                <a:cs typeface="Times New Roman" panose="02020603050405020304" pitchFamily="18" charset="0"/>
                <a:sym typeface="Arial"/>
              </a:rPr>
              <a:t>viết</a:t>
            </a:r>
            <a:endParaRPr lang="en-US" sz="4267" b="1" kern="0" dirty="0">
              <a:solidFill>
                <a:srgbClr val="FF0000"/>
              </a:solidFill>
              <a:latin typeface="Times New Roman" panose="02020603050405020304" pitchFamily="18" charset="0"/>
              <a:cs typeface="Times New Roman" panose="02020603050405020304" pitchFamily="18" charset="0"/>
              <a:sym typeface="Arial"/>
            </a:endParaRPr>
          </a:p>
        </p:txBody>
      </p:sp>
      <p:pic>
        <p:nvPicPr>
          <p:cNvPr id="1026" name="Picture 2" descr="Cùng BSUC tìm hiểu về cách ngồi học đúng tư thế dành cho trẻ"/>
          <p:cNvPicPr>
            <a:picLocks noChangeAspect="1" noChangeArrowheads="1"/>
          </p:cNvPicPr>
          <p:nvPr/>
        </p:nvPicPr>
        <p:blipFill rotWithShape="1">
          <a:blip r:embed="rId5">
            <a:extLst>
              <a:ext uri="{28A0092B-C50C-407E-A947-70E740481C1C}">
                <a14:useLocalDpi xmlns:a14="http://schemas.microsoft.com/office/drawing/2010/main" val="0"/>
              </a:ext>
            </a:extLst>
          </a:blip>
          <a:srcRect b="17783"/>
          <a:stretch/>
        </p:blipFill>
        <p:spPr bwMode="auto">
          <a:xfrm>
            <a:off x="4738256" y="1382803"/>
            <a:ext cx="7453745" cy="48741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nvPr>
        </p:nvGraphicFramePr>
        <p:xfrm>
          <a:off x="0" y="1246910"/>
          <a:ext cx="4618181" cy="50615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1532884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graphicEl>
                                              <a:dgm id="{F70DBC4C-2E96-4F70-A545-26D9EECF8C65}"/>
                                            </p:graphicEl>
                                          </p:spTgt>
                                        </p:tgtEl>
                                        <p:attrNameLst>
                                          <p:attrName>style.visibility</p:attrName>
                                        </p:attrNameLst>
                                      </p:cBhvr>
                                      <p:to>
                                        <p:strVal val="visible"/>
                                      </p:to>
                                    </p:set>
                                    <p:anim calcmode="lin" valueType="num">
                                      <p:cBhvr additive="base">
                                        <p:cTn id="18" dur="500" fill="hold"/>
                                        <p:tgtEl>
                                          <p:spTgt spid="5">
                                            <p:graphicEl>
                                              <a:dgm id="{F70DBC4C-2E96-4F70-A545-26D9EECF8C65}"/>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graphicEl>
                                              <a:dgm id="{F70DBC4C-2E96-4F70-A545-26D9EECF8C65}"/>
                                            </p:graphic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graphicEl>
                                              <a:dgm id="{E09E8F8F-F39B-4162-A1BB-153DCE2D747B}"/>
                                            </p:graphicEl>
                                          </p:spTgt>
                                        </p:tgtEl>
                                        <p:attrNameLst>
                                          <p:attrName>style.visibility</p:attrName>
                                        </p:attrNameLst>
                                      </p:cBhvr>
                                      <p:to>
                                        <p:strVal val="visible"/>
                                      </p:to>
                                    </p:set>
                                    <p:anim calcmode="lin" valueType="num">
                                      <p:cBhvr additive="base">
                                        <p:cTn id="22" dur="500" fill="hold"/>
                                        <p:tgtEl>
                                          <p:spTgt spid="5">
                                            <p:graphicEl>
                                              <a:dgm id="{E09E8F8F-F39B-4162-A1BB-153DCE2D747B}"/>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graphicEl>
                                              <a:dgm id="{E09E8F8F-F39B-4162-A1BB-153DCE2D747B}"/>
                                            </p:graphic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graphicEl>
                                              <a:dgm id="{055448FA-3BAD-49CF-84F5-29DC73526ED3}"/>
                                            </p:graphicEl>
                                          </p:spTgt>
                                        </p:tgtEl>
                                        <p:attrNameLst>
                                          <p:attrName>style.visibility</p:attrName>
                                        </p:attrNameLst>
                                      </p:cBhvr>
                                      <p:to>
                                        <p:strVal val="visible"/>
                                      </p:to>
                                    </p:set>
                                    <p:anim calcmode="lin" valueType="num">
                                      <p:cBhvr additive="base">
                                        <p:cTn id="26" dur="500" fill="hold"/>
                                        <p:tgtEl>
                                          <p:spTgt spid="5">
                                            <p:graphicEl>
                                              <a:dgm id="{055448FA-3BAD-49CF-84F5-29DC73526ED3}"/>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graphicEl>
                                              <a:dgm id="{055448FA-3BAD-49CF-84F5-29DC73526ED3}"/>
                                            </p:graphicEl>
                                          </p:spTgt>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5">
                                            <p:graphicEl>
                                              <a:dgm id="{2EB9C62F-98D2-4D6F-8BF6-2C802C5F585E}"/>
                                            </p:graphicEl>
                                          </p:spTgt>
                                        </p:tgtEl>
                                        <p:attrNameLst>
                                          <p:attrName>style.visibility</p:attrName>
                                        </p:attrNameLst>
                                      </p:cBhvr>
                                      <p:to>
                                        <p:strVal val="visible"/>
                                      </p:to>
                                    </p:set>
                                    <p:anim calcmode="lin" valueType="num">
                                      <p:cBhvr additive="base">
                                        <p:cTn id="31" dur="500" fill="hold"/>
                                        <p:tgtEl>
                                          <p:spTgt spid="5">
                                            <p:graphicEl>
                                              <a:dgm id="{2EB9C62F-98D2-4D6F-8BF6-2C802C5F585E}"/>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2EB9C62F-98D2-4D6F-8BF6-2C802C5F585E}"/>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graphicEl>
                                              <a:dgm id="{EDAF1A0D-7186-4CE9-B60C-166751890D8C}"/>
                                            </p:graphicEl>
                                          </p:spTgt>
                                        </p:tgtEl>
                                        <p:attrNameLst>
                                          <p:attrName>style.visibility</p:attrName>
                                        </p:attrNameLst>
                                      </p:cBhvr>
                                      <p:to>
                                        <p:strVal val="visible"/>
                                      </p:to>
                                    </p:set>
                                    <p:anim calcmode="lin" valueType="num">
                                      <p:cBhvr additive="base">
                                        <p:cTn id="35" dur="500" fill="hold"/>
                                        <p:tgtEl>
                                          <p:spTgt spid="5">
                                            <p:graphicEl>
                                              <a:dgm id="{EDAF1A0D-7186-4CE9-B60C-166751890D8C}"/>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graphicEl>
                                              <a:dgm id="{EDAF1A0D-7186-4CE9-B60C-166751890D8C}"/>
                                            </p:graphicEl>
                                          </p:spTgt>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5">
                                            <p:graphicEl>
                                              <a:dgm id="{366423CC-330B-4513-B3AD-22E27EC44E02}"/>
                                            </p:graphicEl>
                                          </p:spTgt>
                                        </p:tgtEl>
                                        <p:attrNameLst>
                                          <p:attrName>style.visibility</p:attrName>
                                        </p:attrNameLst>
                                      </p:cBhvr>
                                      <p:to>
                                        <p:strVal val="visible"/>
                                      </p:to>
                                    </p:set>
                                    <p:anim calcmode="lin" valueType="num">
                                      <p:cBhvr additive="base">
                                        <p:cTn id="40" dur="500" fill="hold"/>
                                        <p:tgtEl>
                                          <p:spTgt spid="5">
                                            <p:graphicEl>
                                              <a:dgm id="{366423CC-330B-4513-B3AD-22E27EC44E02}"/>
                                            </p:graphic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graphicEl>
                                              <a:dgm id="{366423CC-330B-4513-B3AD-22E27EC44E02}"/>
                                            </p:graphic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
                                            <p:graphicEl>
                                              <a:dgm id="{1A7A28E6-9DB3-4412-9487-F49CB8897821}"/>
                                            </p:graphicEl>
                                          </p:spTgt>
                                        </p:tgtEl>
                                        <p:attrNameLst>
                                          <p:attrName>style.visibility</p:attrName>
                                        </p:attrNameLst>
                                      </p:cBhvr>
                                      <p:to>
                                        <p:strVal val="visible"/>
                                      </p:to>
                                    </p:set>
                                    <p:anim calcmode="lin" valueType="num">
                                      <p:cBhvr additive="base">
                                        <p:cTn id="44" dur="500" fill="hold"/>
                                        <p:tgtEl>
                                          <p:spTgt spid="5">
                                            <p:graphicEl>
                                              <a:dgm id="{1A7A28E6-9DB3-4412-9487-F49CB8897821}"/>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graphicEl>
                                              <a:dgm id="{1A7A28E6-9DB3-4412-9487-F49CB8897821}"/>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5">
                                            <p:graphicEl>
                                              <a:dgm id="{C0DCE7FB-B246-44E7-A78A-14DA601FF8CF}"/>
                                            </p:graphicEl>
                                          </p:spTgt>
                                        </p:tgtEl>
                                        <p:attrNameLst>
                                          <p:attrName>style.visibility</p:attrName>
                                        </p:attrNameLst>
                                      </p:cBhvr>
                                      <p:to>
                                        <p:strVal val="visible"/>
                                      </p:to>
                                    </p:set>
                                    <p:anim calcmode="lin" valueType="num">
                                      <p:cBhvr additive="base">
                                        <p:cTn id="49" dur="500" fill="hold"/>
                                        <p:tgtEl>
                                          <p:spTgt spid="5">
                                            <p:graphicEl>
                                              <a:dgm id="{C0DCE7FB-B246-44E7-A78A-14DA601FF8CF}"/>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C0DCE7FB-B246-44E7-A78A-14DA601FF8CF}"/>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graphicEl>
                                              <a:dgm id="{A7C686F7-DDBD-4A40-8A8A-69302FCD7CB6}"/>
                                            </p:graphicEl>
                                          </p:spTgt>
                                        </p:tgtEl>
                                        <p:attrNameLst>
                                          <p:attrName>style.visibility</p:attrName>
                                        </p:attrNameLst>
                                      </p:cBhvr>
                                      <p:to>
                                        <p:strVal val="visible"/>
                                      </p:to>
                                    </p:set>
                                    <p:anim calcmode="lin" valueType="num">
                                      <p:cBhvr additive="base">
                                        <p:cTn id="53" dur="500" fill="hold"/>
                                        <p:tgtEl>
                                          <p:spTgt spid="5">
                                            <p:graphicEl>
                                              <a:dgm id="{A7C686F7-DDBD-4A40-8A8A-69302FCD7CB6}"/>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A7C686F7-DDBD-4A40-8A8A-69302FCD7CB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3" name="Rectangle 2"/>
          <p:cNvSpPr/>
          <p:nvPr/>
        </p:nvSpPr>
        <p:spPr>
          <a:xfrm>
            <a:off x="3962400" y="703490"/>
            <a:ext cx="4583306" cy="646331"/>
          </a:xfrm>
          <a:prstGeom prst="rect">
            <a:avLst/>
          </a:prstGeom>
        </p:spPr>
        <p:txBody>
          <a:bodyPr wrap="none">
            <a:spAutoFit/>
          </a:bodyPr>
          <a:lstStyle/>
          <a:p>
            <a:pPr algn="ctr" fontAlgn="auto">
              <a:spcBef>
                <a:spcPts val="0"/>
              </a:spcBef>
              <a:spcAft>
                <a:spcPts val="0"/>
              </a:spcAft>
              <a:buClr>
                <a:srgbClr val="000000"/>
              </a:buClr>
            </a:pPr>
            <a:r>
              <a:rPr lang="en-US" b="1" kern="0" dirty="0" err="1">
                <a:solidFill>
                  <a:srgbClr val="DEF5FD">
                    <a:lumMod val="10000"/>
                  </a:srgbClr>
                </a:solidFill>
                <a:latin typeface="Times New Roman" pitchFamily="18" charset="0"/>
                <a:cs typeface="Times New Roman" pitchFamily="18" charset="0"/>
                <a:sym typeface="Arial"/>
              </a:rPr>
              <a:t>Chính</a:t>
            </a:r>
            <a:r>
              <a:rPr lang="en-US" b="1" kern="0" dirty="0">
                <a:solidFill>
                  <a:srgbClr val="DEF5FD">
                    <a:lumMod val="10000"/>
                  </a:srgbClr>
                </a:solidFill>
                <a:latin typeface="Times New Roman" pitchFamily="18" charset="0"/>
                <a:cs typeface="Times New Roman" pitchFamily="18" charset="0"/>
                <a:sym typeface="Arial"/>
              </a:rPr>
              <a:t> </a:t>
            </a:r>
            <a:r>
              <a:rPr lang="en-US" b="1" kern="0" dirty="0" err="1">
                <a:solidFill>
                  <a:srgbClr val="DEF5FD">
                    <a:lumMod val="10000"/>
                  </a:srgbClr>
                </a:solidFill>
                <a:latin typeface="Times New Roman" pitchFamily="18" charset="0"/>
                <a:cs typeface="Times New Roman" pitchFamily="18" charset="0"/>
                <a:sym typeface="Arial"/>
              </a:rPr>
              <a:t>tả</a:t>
            </a:r>
            <a:r>
              <a:rPr lang="en-US" b="1" kern="0" dirty="0">
                <a:solidFill>
                  <a:srgbClr val="DEF5FD">
                    <a:lumMod val="10000"/>
                  </a:srgbClr>
                </a:solidFill>
                <a:latin typeface="Times New Roman" pitchFamily="18" charset="0"/>
                <a:cs typeface="Times New Roman" pitchFamily="18" charset="0"/>
                <a:sym typeface="Arial"/>
              </a:rPr>
              <a:t> (</a:t>
            </a:r>
            <a:r>
              <a:rPr lang="en-US" b="1" kern="0" dirty="0" err="1">
                <a:solidFill>
                  <a:srgbClr val="DEF5FD">
                    <a:lumMod val="10000"/>
                  </a:srgbClr>
                </a:solidFill>
                <a:latin typeface="Times New Roman" pitchFamily="18" charset="0"/>
                <a:cs typeface="Times New Roman" pitchFamily="18" charset="0"/>
                <a:sym typeface="Arial"/>
              </a:rPr>
              <a:t>nghe</a:t>
            </a:r>
            <a:r>
              <a:rPr lang="en-US" b="1" kern="0" dirty="0">
                <a:solidFill>
                  <a:srgbClr val="DEF5FD">
                    <a:lumMod val="10000"/>
                  </a:srgbClr>
                </a:solidFill>
                <a:latin typeface="Times New Roman" pitchFamily="18" charset="0"/>
                <a:cs typeface="Times New Roman" pitchFamily="18" charset="0"/>
                <a:sym typeface="Arial"/>
              </a:rPr>
              <a:t> – </a:t>
            </a:r>
            <a:r>
              <a:rPr lang="en-US" b="1" kern="0" dirty="0" err="1">
                <a:solidFill>
                  <a:srgbClr val="DEF5FD">
                    <a:lumMod val="10000"/>
                  </a:srgbClr>
                </a:solidFill>
                <a:latin typeface="Times New Roman" pitchFamily="18" charset="0"/>
                <a:cs typeface="Times New Roman" pitchFamily="18" charset="0"/>
                <a:sym typeface="Arial"/>
              </a:rPr>
              <a:t>viết</a:t>
            </a:r>
            <a:r>
              <a:rPr lang="en-US" b="1" kern="0" dirty="0">
                <a:solidFill>
                  <a:srgbClr val="DEF5FD">
                    <a:lumMod val="10000"/>
                  </a:srgbClr>
                </a:solidFill>
                <a:latin typeface="Times New Roman" pitchFamily="18" charset="0"/>
                <a:cs typeface="Times New Roman" pitchFamily="18" charset="0"/>
                <a:sym typeface="Arial"/>
              </a:rPr>
              <a:t>) </a:t>
            </a:r>
            <a:endParaRPr lang="en-US" kern="0" dirty="0">
              <a:solidFill>
                <a:srgbClr val="DEF5FD">
                  <a:lumMod val="10000"/>
                </a:srgbClr>
              </a:solidFill>
              <a:latin typeface="Arial"/>
              <a:cs typeface="Arial"/>
              <a:sym typeface="Arial"/>
            </a:endParaRPr>
          </a:p>
        </p:txBody>
      </p:sp>
      <p:sp>
        <p:nvSpPr>
          <p:cNvPr id="4" name="TextBox 3"/>
          <p:cNvSpPr txBox="1"/>
          <p:nvPr/>
        </p:nvSpPr>
        <p:spPr>
          <a:xfrm>
            <a:off x="3733800" y="1349821"/>
            <a:ext cx="8794568" cy="646331"/>
          </a:xfrm>
          <a:prstGeom prst="rect">
            <a:avLst/>
          </a:prstGeom>
          <a:noFill/>
        </p:spPr>
        <p:txBody>
          <a:bodyPr wrap="square" rtlCol="0">
            <a:spAutoFit/>
          </a:bodyPr>
          <a:lstStyle/>
          <a:p>
            <a:pPr fontAlgn="auto">
              <a:spcBef>
                <a:spcPts val="0"/>
              </a:spcBef>
              <a:spcAft>
                <a:spcPts val="0"/>
              </a:spcAft>
              <a:buClr>
                <a:srgbClr val="000000"/>
              </a:buClr>
            </a:pPr>
            <a:r>
              <a:rPr lang="en-US" b="1" kern="0" smtClean="0">
                <a:solidFill>
                  <a:srgbClr val="FF0000"/>
                </a:solidFill>
                <a:latin typeface="Times New Roman" panose="02020603050405020304" pitchFamily="18" charset="0"/>
                <a:cs typeface="Times New Roman" panose="02020603050405020304" pitchFamily="18" charset="0"/>
                <a:sym typeface="Arial"/>
              </a:rPr>
              <a:t>Chiều trên sông Hương</a:t>
            </a:r>
            <a:endParaRPr lang="en-US"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8" name="TextBox 7"/>
          <p:cNvSpPr txBox="1"/>
          <p:nvPr/>
        </p:nvSpPr>
        <p:spPr>
          <a:xfrm>
            <a:off x="3154907" y="59279"/>
            <a:ext cx="11418192" cy="646331"/>
          </a:xfrm>
          <a:prstGeom prst="rect">
            <a:avLst/>
          </a:prstGeom>
          <a:noFill/>
        </p:spPr>
        <p:txBody>
          <a:bodyPr wrap="square" rtlCol="0">
            <a:spAutoFit/>
          </a:bodyPr>
          <a:lstStyle/>
          <a:p>
            <a:pPr fontAlgn="auto">
              <a:spcBef>
                <a:spcPts val="0"/>
              </a:spcBef>
              <a:spcAft>
                <a:spcPts val="0"/>
              </a:spcAft>
              <a:buClr>
                <a:srgbClr val="000000"/>
              </a:buClr>
            </a:pPr>
            <a:r>
              <a:rPr lang="en-US" kern="0" smtClean="0">
                <a:solidFill>
                  <a:srgbClr val="000000"/>
                </a:solidFill>
                <a:latin typeface="Times New Roman" panose="02020603050405020304" pitchFamily="18" charset="0"/>
                <a:cs typeface="Times New Roman" panose="02020603050405020304" pitchFamily="18" charset="0"/>
                <a:sym typeface="Arial"/>
              </a:rPr>
              <a:t>Thứ     , ngày   </a:t>
            </a:r>
            <a:r>
              <a:rPr lang="en-US" kern="0" err="1">
                <a:solidFill>
                  <a:srgbClr val="000000"/>
                </a:solidFill>
                <a:latin typeface="Times New Roman" panose="02020603050405020304" pitchFamily="18" charset="0"/>
                <a:cs typeface="Times New Roman" panose="02020603050405020304" pitchFamily="18" charset="0"/>
                <a:sym typeface="Arial"/>
              </a:rPr>
              <a:t>tháng</a:t>
            </a:r>
            <a:r>
              <a:rPr lang="en-US" kern="0">
                <a:solidFill>
                  <a:srgbClr val="000000"/>
                </a:solidFill>
                <a:latin typeface="Times New Roman" panose="02020603050405020304" pitchFamily="18" charset="0"/>
                <a:cs typeface="Times New Roman" panose="02020603050405020304" pitchFamily="18" charset="0"/>
                <a:sym typeface="Arial"/>
              </a:rPr>
              <a:t> </a:t>
            </a:r>
            <a:r>
              <a:rPr lang="en-US" kern="0" smtClean="0">
                <a:solidFill>
                  <a:srgbClr val="000000"/>
                </a:solidFill>
                <a:latin typeface="Times New Roman" panose="02020603050405020304" pitchFamily="18" charset="0"/>
                <a:cs typeface="Times New Roman" panose="02020603050405020304" pitchFamily="18" charset="0"/>
                <a:sym typeface="Arial"/>
              </a:rPr>
              <a:t>12 </a:t>
            </a:r>
            <a:r>
              <a:rPr lang="en-US" kern="0" dirty="0" err="1">
                <a:solidFill>
                  <a:srgbClr val="000000"/>
                </a:solidFill>
                <a:latin typeface="Times New Roman" panose="02020603050405020304" pitchFamily="18" charset="0"/>
                <a:cs typeface="Times New Roman" panose="02020603050405020304" pitchFamily="18" charset="0"/>
                <a:sym typeface="Arial"/>
              </a:rPr>
              <a:t>năm</a:t>
            </a:r>
            <a:r>
              <a:rPr lang="en-US" kern="0" dirty="0">
                <a:solidFill>
                  <a:srgbClr val="000000"/>
                </a:solidFill>
                <a:latin typeface="Times New Roman" panose="02020603050405020304" pitchFamily="18" charset="0"/>
                <a:cs typeface="Times New Roman" panose="02020603050405020304" pitchFamily="18" charset="0"/>
                <a:sym typeface="Arial"/>
              </a:rPr>
              <a:t> 2021</a:t>
            </a:r>
          </a:p>
        </p:txBody>
      </p:sp>
      <p:pic>
        <p:nvPicPr>
          <p:cNvPr id="7" name="Picture 5" descr="Hue"/>
          <p:cNvPicPr>
            <a:picLocks noChangeAspect="1" noChangeArrowheads="1"/>
          </p:cNvPicPr>
          <p:nvPr/>
        </p:nvPicPr>
        <p:blipFill>
          <a:blip r:embed="rId4"/>
          <a:srcRect/>
          <a:stretch>
            <a:fillRect/>
          </a:stretch>
        </p:blipFill>
        <p:spPr bwMode="auto">
          <a:xfrm>
            <a:off x="2057400" y="2133600"/>
            <a:ext cx="8059732" cy="455429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02524134"/>
      </p:ext>
    </p:extLst>
  </p:cSld>
  <p:clrMapOvr>
    <a:masterClrMapping/>
  </p:clrMapOvr>
  <mc:AlternateContent xmlns:mc="http://schemas.openxmlformats.org/markup-compatibility/2006">
    <mc:Choice xmlns:p14="http://schemas.microsoft.com/office/powerpoint/2010/main" Requires="p14">
      <p:transition spd="slow" p14:dur="2000" advTm="9746"/>
    </mc:Choice>
    <mc:Fallback>
      <p:transition spd="slow" advTm="97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3" name="Rectangle 2"/>
          <p:cNvSpPr/>
          <p:nvPr/>
        </p:nvSpPr>
        <p:spPr>
          <a:xfrm>
            <a:off x="3962400" y="703490"/>
            <a:ext cx="4583306" cy="646331"/>
          </a:xfrm>
          <a:prstGeom prst="rect">
            <a:avLst/>
          </a:prstGeom>
        </p:spPr>
        <p:txBody>
          <a:bodyPr wrap="none">
            <a:spAutoFit/>
          </a:bodyPr>
          <a:lstStyle/>
          <a:p>
            <a:pPr algn="ctr" fontAlgn="auto">
              <a:spcBef>
                <a:spcPts val="0"/>
              </a:spcBef>
              <a:spcAft>
                <a:spcPts val="0"/>
              </a:spcAft>
              <a:buClr>
                <a:srgbClr val="000000"/>
              </a:buClr>
            </a:pPr>
            <a:r>
              <a:rPr lang="en-US" b="1" kern="0" dirty="0" err="1">
                <a:solidFill>
                  <a:srgbClr val="DEF5FD">
                    <a:lumMod val="10000"/>
                  </a:srgbClr>
                </a:solidFill>
                <a:latin typeface="Times New Roman" pitchFamily="18" charset="0"/>
                <a:cs typeface="Times New Roman" pitchFamily="18" charset="0"/>
                <a:sym typeface="Arial"/>
              </a:rPr>
              <a:t>Chính</a:t>
            </a:r>
            <a:r>
              <a:rPr lang="en-US" b="1" kern="0" dirty="0">
                <a:solidFill>
                  <a:srgbClr val="DEF5FD">
                    <a:lumMod val="10000"/>
                  </a:srgbClr>
                </a:solidFill>
                <a:latin typeface="Times New Roman" pitchFamily="18" charset="0"/>
                <a:cs typeface="Times New Roman" pitchFamily="18" charset="0"/>
                <a:sym typeface="Arial"/>
              </a:rPr>
              <a:t> </a:t>
            </a:r>
            <a:r>
              <a:rPr lang="en-US" b="1" kern="0" dirty="0" err="1">
                <a:solidFill>
                  <a:srgbClr val="DEF5FD">
                    <a:lumMod val="10000"/>
                  </a:srgbClr>
                </a:solidFill>
                <a:latin typeface="Times New Roman" pitchFamily="18" charset="0"/>
                <a:cs typeface="Times New Roman" pitchFamily="18" charset="0"/>
                <a:sym typeface="Arial"/>
              </a:rPr>
              <a:t>tả</a:t>
            </a:r>
            <a:r>
              <a:rPr lang="en-US" b="1" kern="0" dirty="0">
                <a:solidFill>
                  <a:srgbClr val="DEF5FD">
                    <a:lumMod val="10000"/>
                  </a:srgbClr>
                </a:solidFill>
                <a:latin typeface="Times New Roman" pitchFamily="18" charset="0"/>
                <a:cs typeface="Times New Roman" pitchFamily="18" charset="0"/>
                <a:sym typeface="Arial"/>
              </a:rPr>
              <a:t> (</a:t>
            </a:r>
            <a:r>
              <a:rPr lang="en-US" b="1" kern="0" dirty="0" err="1">
                <a:solidFill>
                  <a:srgbClr val="DEF5FD">
                    <a:lumMod val="10000"/>
                  </a:srgbClr>
                </a:solidFill>
                <a:latin typeface="Times New Roman" pitchFamily="18" charset="0"/>
                <a:cs typeface="Times New Roman" pitchFamily="18" charset="0"/>
                <a:sym typeface="Arial"/>
              </a:rPr>
              <a:t>nghe</a:t>
            </a:r>
            <a:r>
              <a:rPr lang="en-US" b="1" kern="0" dirty="0">
                <a:solidFill>
                  <a:srgbClr val="DEF5FD">
                    <a:lumMod val="10000"/>
                  </a:srgbClr>
                </a:solidFill>
                <a:latin typeface="Times New Roman" pitchFamily="18" charset="0"/>
                <a:cs typeface="Times New Roman" pitchFamily="18" charset="0"/>
                <a:sym typeface="Arial"/>
              </a:rPr>
              <a:t> – </a:t>
            </a:r>
            <a:r>
              <a:rPr lang="en-US" b="1" kern="0" dirty="0" err="1">
                <a:solidFill>
                  <a:srgbClr val="DEF5FD">
                    <a:lumMod val="10000"/>
                  </a:srgbClr>
                </a:solidFill>
                <a:latin typeface="Times New Roman" pitchFamily="18" charset="0"/>
                <a:cs typeface="Times New Roman" pitchFamily="18" charset="0"/>
                <a:sym typeface="Arial"/>
              </a:rPr>
              <a:t>viết</a:t>
            </a:r>
            <a:r>
              <a:rPr lang="en-US" b="1" kern="0" dirty="0">
                <a:solidFill>
                  <a:srgbClr val="DEF5FD">
                    <a:lumMod val="10000"/>
                  </a:srgbClr>
                </a:solidFill>
                <a:latin typeface="Times New Roman" pitchFamily="18" charset="0"/>
                <a:cs typeface="Times New Roman" pitchFamily="18" charset="0"/>
                <a:sym typeface="Arial"/>
              </a:rPr>
              <a:t>) </a:t>
            </a:r>
            <a:endParaRPr lang="en-US" kern="0" dirty="0">
              <a:solidFill>
                <a:srgbClr val="DEF5FD">
                  <a:lumMod val="10000"/>
                </a:srgbClr>
              </a:solidFill>
              <a:latin typeface="Arial"/>
              <a:cs typeface="Arial"/>
              <a:sym typeface="Arial"/>
            </a:endParaRPr>
          </a:p>
        </p:txBody>
      </p:sp>
      <p:sp>
        <p:nvSpPr>
          <p:cNvPr id="4" name="TextBox 3"/>
          <p:cNvSpPr txBox="1"/>
          <p:nvPr/>
        </p:nvSpPr>
        <p:spPr>
          <a:xfrm>
            <a:off x="3733800" y="1349821"/>
            <a:ext cx="8794568" cy="646331"/>
          </a:xfrm>
          <a:prstGeom prst="rect">
            <a:avLst/>
          </a:prstGeom>
          <a:noFill/>
        </p:spPr>
        <p:txBody>
          <a:bodyPr wrap="square" rtlCol="0">
            <a:spAutoFit/>
          </a:bodyPr>
          <a:lstStyle/>
          <a:p>
            <a:pPr fontAlgn="auto">
              <a:spcBef>
                <a:spcPts val="0"/>
              </a:spcBef>
              <a:spcAft>
                <a:spcPts val="0"/>
              </a:spcAft>
              <a:buClr>
                <a:srgbClr val="000000"/>
              </a:buClr>
            </a:pPr>
            <a:r>
              <a:rPr lang="en-US" b="1" kern="0" smtClean="0">
                <a:solidFill>
                  <a:srgbClr val="FF0000"/>
                </a:solidFill>
                <a:latin typeface="Times New Roman" panose="02020603050405020304" pitchFamily="18" charset="0"/>
                <a:cs typeface="Times New Roman" panose="02020603050405020304" pitchFamily="18" charset="0"/>
                <a:sym typeface="Arial"/>
              </a:rPr>
              <a:t>Chiều trên sông Hương</a:t>
            </a:r>
            <a:endParaRPr lang="en-US"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8" name="TextBox 7"/>
          <p:cNvSpPr txBox="1"/>
          <p:nvPr/>
        </p:nvSpPr>
        <p:spPr>
          <a:xfrm>
            <a:off x="3154907" y="59279"/>
            <a:ext cx="11418192" cy="646331"/>
          </a:xfrm>
          <a:prstGeom prst="rect">
            <a:avLst/>
          </a:prstGeom>
          <a:noFill/>
        </p:spPr>
        <p:txBody>
          <a:bodyPr wrap="square" rtlCol="0">
            <a:spAutoFit/>
          </a:bodyPr>
          <a:lstStyle/>
          <a:p>
            <a:pPr fontAlgn="auto">
              <a:spcBef>
                <a:spcPts val="0"/>
              </a:spcBef>
              <a:spcAft>
                <a:spcPts val="0"/>
              </a:spcAft>
              <a:buClr>
                <a:srgbClr val="000000"/>
              </a:buClr>
            </a:pPr>
            <a:r>
              <a:rPr lang="en-US" kern="0" smtClean="0">
                <a:solidFill>
                  <a:srgbClr val="000000"/>
                </a:solidFill>
                <a:latin typeface="Times New Roman" panose="02020603050405020304" pitchFamily="18" charset="0"/>
                <a:cs typeface="Times New Roman" panose="02020603050405020304" pitchFamily="18" charset="0"/>
                <a:sym typeface="Arial"/>
              </a:rPr>
              <a:t>Thứ     , ngày   </a:t>
            </a:r>
            <a:r>
              <a:rPr lang="en-US" kern="0" err="1">
                <a:solidFill>
                  <a:srgbClr val="000000"/>
                </a:solidFill>
                <a:latin typeface="Times New Roman" panose="02020603050405020304" pitchFamily="18" charset="0"/>
                <a:cs typeface="Times New Roman" panose="02020603050405020304" pitchFamily="18" charset="0"/>
                <a:sym typeface="Arial"/>
              </a:rPr>
              <a:t>tháng</a:t>
            </a:r>
            <a:r>
              <a:rPr lang="en-US" kern="0">
                <a:solidFill>
                  <a:srgbClr val="000000"/>
                </a:solidFill>
                <a:latin typeface="Times New Roman" panose="02020603050405020304" pitchFamily="18" charset="0"/>
                <a:cs typeface="Times New Roman" panose="02020603050405020304" pitchFamily="18" charset="0"/>
                <a:sym typeface="Arial"/>
              </a:rPr>
              <a:t> </a:t>
            </a:r>
            <a:r>
              <a:rPr lang="en-US" kern="0" smtClean="0">
                <a:solidFill>
                  <a:srgbClr val="000000"/>
                </a:solidFill>
                <a:latin typeface="Times New Roman" panose="02020603050405020304" pitchFamily="18" charset="0"/>
                <a:cs typeface="Times New Roman" panose="02020603050405020304" pitchFamily="18" charset="0"/>
                <a:sym typeface="Arial"/>
              </a:rPr>
              <a:t>12 </a:t>
            </a:r>
            <a:r>
              <a:rPr lang="en-US" kern="0" dirty="0" err="1">
                <a:solidFill>
                  <a:srgbClr val="000000"/>
                </a:solidFill>
                <a:latin typeface="Times New Roman" panose="02020603050405020304" pitchFamily="18" charset="0"/>
                <a:cs typeface="Times New Roman" panose="02020603050405020304" pitchFamily="18" charset="0"/>
                <a:sym typeface="Arial"/>
              </a:rPr>
              <a:t>năm</a:t>
            </a:r>
            <a:r>
              <a:rPr lang="en-US" kern="0" dirty="0">
                <a:solidFill>
                  <a:srgbClr val="000000"/>
                </a:solidFill>
                <a:latin typeface="Times New Roman" panose="02020603050405020304" pitchFamily="18" charset="0"/>
                <a:cs typeface="Times New Roman" panose="02020603050405020304" pitchFamily="18" charset="0"/>
                <a:sym typeface="Arial"/>
              </a:rPr>
              <a:t> 2021</a:t>
            </a:r>
          </a:p>
        </p:txBody>
      </p:sp>
      <p:sp>
        <p:nvSpPr>
          <p:cNvPr id="6" name="Text Box 4"/>
          <p:cNvSpPr txBox="1">
            <a:spLocks noChangeArrowheads="1"/>
          </p:cNvSpPr>
          <p:nvPr/>
        </p:nvSpPr>
        <p:spPr bwMode="auto">
          <a:xfrm>
            <a:off x="485169" y="2133600"/>
            <a:ext cx="11537768" cy="2893100"/>
          </a:xfrm>
          <a:prstGeom prst="rect">
            <a:avLst/>
          </a:prstGeom>
          <a:noFill/>
          <a:ln w="9525">
            <a:noFill/>
            <a:miter lim="800000"/>
            <a:headEnd/>
            <a:tailEnd/>
          </a:ln>
        </p:spPr>
        <p:txBody>
          <a:bodyPr wrap="square">
            <a:spAutoFit/>
          </a:bodyPr>
          <a:lstStyle/>
          <a:p>
            <a:pPr>
              <a:spcBef>
                <a:spcPct val="50000"/>
              </a:spcBef>
            </a:pPr>
            <a:r>
              <a:rPr lang="en-US" sz="2800" b="1">
                <a:solidFill>
                  <a:srgbClr val="009900"/>
                </a:solidFill>
                <a:latin typeface="Times New Roman" panose="02020603050405020304" pitchFamily="18" charset="0"/>
                <a:cs typeface="Times New Roman" panose="02020603050405020304" pitchFamily="18" charset="0"/>
              </a:rPr>
              <a:t>	Cuối buổi chiều, Huế thường trở về trong một vẻ yên tĩnh lạ lùng… Phía bên sông, xóm Cồn Hến nấu cơm chiều sớm nhất trong thành phố, thả khói nghi ngút cả một vùng tre trúc trên mặt nước. Đâu đó, từ sau khúc quanh vắng lặng của dòng sông, tiếng lanh canh của thuyền chài gõ những mẻ cá cuối cùng, khiến mặt sông nghe như rộng hơn… </a:t>
            </a:r>
          </a:p>
          <a:p>
            <a:pPr algn="r">
              <a:spcBef>
                <a:spcPct val="50000"/>
              </a:spcBef>
            </a:pPr>
            <a:r>
              <a:rPr lang="en-US" sz="2800" b="1">
                <a:solidFill>
                  <a:srgbClr val="663F0D"/>
                </a:solidFill>
                <a:latin typeface="Times New Roman" panose="02020603050405020304" pitchFamily="18" charset="0"/>
                <a:cs typeface="Times New Roman" panose="02020603050405020304" pitchFamily="18" charset="0"/>
              </a:rPr>
              <a:t>Hoàng Phủ Ngọc Tường</a:t>
            </a:r>
          </a:p>
        </p:txBody>
      </p:sp>
    </p:spTree>
    <p:custDataLst>
      <p:tags r:id="rId1"/>
    </p:custDataLst>
    <p:extLst>
      <p:ext uri="{BB962C8B-B14F-4D97-AF65-F5344CB8AC3E}">
        <p14:creationId xmlns:p14="http://schemas.microsoft.com/office/powerpoint/2010/main" val="3818862890"/>
      </p:ext>
    </p:extLst>
  </p:cSld>
  <p:clrMapOvr>
    <a:masterClrMapping/>
  </p:clrMapOvr>
  <mc:AlternateContent xmlns:mc="http://schemas.openxmlformats.org/markup-compatibility/2006">
    <mc:Choice xmlns:p14="http://schemas.microsoft.com/office/powerpoint/2010/main" Requires="p14">
      <p:transition spd="slow" p14:dur="2000" advTm="9746"/>
    </mc:Choice>
    <mc:Fallback>
      <p:transition spd="slow" advTm="97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7" name="TextBox 2"/>
          <p:cNvSpPr txBox="1">
            <a:spLocks noChangeArrowheads="1"/>
          </p:cNvSpPr>
          <p:nvPr/>
        </p:nvSpPr>
        <p:spPr bwMode="auto">
          <a:xfrm>
            <a:off x="1676400" y="1447800"/>
            <a:ext cx="9601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u="sng">
                <a:solidFill>
                  <a:srgbClr val="002060"/>
                </a:solidFill>
                <a:latin typeface="Times New Roman" panose="02020603050405020304" pitchFamily="18" charset="0"/>
                <a:cs typeface="Times New Roman" panose="02020603050405020304" pitchFamily="18" charset="0"/>
              </a:rPr>
              <a:t>Bài </a:t>
            </a:r>
            <a:r>
              <a:rPr lang="en-US" sz="3600" u="sng" smtClean="0">
                <a:solidFill>
                  <a:srgbClr val="002060"/>
                </a:solidFill>
                <a:latin typeface="Times New Roman" panose="02020603050405020304" pitchFamily="18" charset="0"/>
                <a:cs typeface="Times New Roman" panose="02020603050405020304" pitchFamily="18" charset="0"/>
              </a:rPr>
              <a:t>1: </a:t>
            </a:r>
            <a:r>
              <a:rPr lang="en-US" sz="3600">
                <a:solidFill>
                  <a:srgbClr val="002060"/>
                </a:solidFill>
                <a:latin typeface="Times New Roman" panose="02020603050405020304" pitchFamily="18" charset="0"/>
                <a:cs typeface="Times New Roman" panose="02020603050405020304" pitchFamily="18" charset="0"/>
              </a:rPr>
              <a:t>Điền vào chỗ trống </a:t>
            </a:r>
            <a:r>
              <a:rPr lang="en-US" sz="3600">
                <a:solidFill>
                  <a:srgbClr val="FF0000"/>
                </a:solidFill>
                <a:latin typeface="Times New Roman" panose="02020603050405020304" pitchFamily="18" charset="0"/>
                <a:cs typeface="Times New Roman" panose="02020603050405020304" pitchFamily="18" charset="0"/>
              </a:rPr>
              <a:t>oc</a:t>
            </a:r>
            <a:r>
              <a:rPr lang="en-US" sz="3600">
                <a:solidFill>
                  <a:srgbClr val="002060"/>
                </a:solidFill>
                <a:latin typeface="Times New Roman" panose="02020603050405020304" pitchFamily="18" charset="0"/>
                <a:cs typeface="Times New Roman" panose="02020603050405020304" pitchFamily="18" charset="0"/>
              </a:rPr>
              <a:t> hay </a:t>
            </a:r>
            <a:r>
              <a:rPr lang="en-US" sz="3600">
                <a:solidFill>
                  <a:srgbClr val="FF0000"/>
                </a:solidFill>
                <a:latin typeface="Times New Roman" panose="02020603050405020304" pitchFamily="18" charset="0"/>
                <a:cs typeface="Times New Roman" panose="02020603050405020304" pitchFamily="18" charset="0"/>
              </a:rPr>
              <a:t>ooc</a:t>
            </a:r>
          </a:p>
          <a:p>
            <a:pPr eaLnBrk="1" hangingPunct="1"/>
            <a:r>
              <a:rPr lang="en-US" sz="3600">
                <a:solidFill>
                  <a:srgbClr val="FF0000"/>
                </a:solidFill>
                <a:latin typeface="Times New Roman" panose="02020603050405020304" pitchFamily="18" charset="0"/>
                <a:cs typeface="Times New Roman" panose="02020603050405020304" pitchFamily="18" charset="0"/>
              </a:rPr>
              <a:t> </a:t>
            </a:r>
            <a:endParaRPr lang="en-US">
              <a:solidFill>
                <a:srgbClr val="FF0000"/>
              </a:solidFill>
              <a:latin typeface="Times New Roman" panose="02020603050405020304" pitchFamily="18" charset="0"/>
              <a:cs typeface="Times New Roman" panose="02020603050405020304" pitchFamily="18" charset="0"/>
            </a:endParaRPr>
          </a:p>
          <a:p>
            <a:pPr eaLnBrk="1" hangingPunct="1"/>
            <a:r>
              <a:rPr lang="en-US" smtClean="0">
                <a:solidFill>
                  <a:srgbClr val="002060"/>
                </a:solidFill>
                <a:latin typeface="Times New Roman" panose="02020603050405020304" pitchFamily="18" charset="0"/>
                <a:cs typeface="Times New Roman" panose="02020603050405020304" pitchFamily="18" charset="0"/>
              </a:rPr>
              <a:t>c</a:t>
            </a:r>
            <a:r>
              <a:rPr lang="en-US" sz="3600" smtClean="0">
                <a:solidFill>
                  <a:srgbClr val="002060"/>
                </a:solidFill>
                <a:latin typeface="Times New Roman" panose="02020603050405020304" pitchFamily="18" charset="0"/>
                <a:cs typeface="Times New Roman" panose="02020603050405020304" pitchFamily="18" charset="0"/>
              </a:rPr>
              <a:t>on s……                                  </a:t>
            </a:r>
            <a:r>
              <a:rPr lang="en-US" smtClean="0">
                <a:solidFill>
                  <a:srgbClr val="002060"/>
                </a:solidFill>
                <a:latin typeface="Times New Roman" panose="02020603050405020304" pitchFamily="18" charset="0"/>
                <a:cs typeface="Times New Roman" panose="02020603050405020304" pitchFamily="18" charset="0"/>
              </a:rPr>
              <a:t>m</a:t>
            </a:r>
            <a:r>
              <a:rPr lang="en-US" sz="3600" smtClean="0">
                <a:solidFill>
                  <a:srgbClr val="002060"/>
                </a:solidFill>
                <a:latin typeface="Times New Roman" panose="02020603050405020304" pitchFamily="18" charset="0"/>
                <a:cs typeface="Times New Roman" panose="02020603050405020304" pitchFamily="18" charset="0"/>
              </a:rPr>
              <a:t>ặc quần s……</a:t>
            </a:r>
          </a:p>
          <a:p>
            <a:pPr eaLnBrk="1" hangingPunct="1"/>
            <a:r>
              <a:rPr lang="en-US" sz="3600" smtClean="0">
                <a:solidFill>
                  <a:srgbClr val="002060"/>
                </a:solidFill>
                <a:latin typeface="Times New Roman" panose="02020603050405020304" pitchFamily="18" charset="0"/>
                <a:cs typeface="Times New Roman" panose="02020603050405020304" pitchFamily="18" charset="0"/>
              </a:rPr>
              <a:t>cần cẩu m…..  hàng                  </a:t>
            </a:r>
            <a:r>
              <a:rPr lang="en-US" smtClean="0">
                <a:solidFill>
                  <a:srgbClr val="002060"/>
                </a:solidFill>
                <a:latin typeface="Times New Roman" panose="02020603050405020304" pitchFamily="18" charset="0"/>
                <a:cs typeface="Times New Roman" panose="02020603050405020304" pitchFamily="18" charset="0"/>
              </a:rPr>
              <a:t>k</a:t>
            </a:r>
            <a:r>
              <a:rPr lang="en-US" sz="3600" smtClean="0">
                <a:solidFill>
                  <a:srgbClr val="002060"/>
                </a:solidFill>
                <a:latin typeface="Times New Roman" panose="02020603050405020304" pitchFamily="18" charset="0"/>
                <a:cs typeface="Times New Roman" panose="02020603050405020304" pitchFamily="18" charset="0"/>
              </a:rPr>
              <a:t>éo </a:t>
            </a:r>
            <a:r>
              <a:rPr lang="en-US" sz="3600">
                <a:solidFill>
                  <a:srgbClr val="002060"/>
                </a:solidFill>
                <a:latin typeface="Times New Roman" panose="02020603050405020304" pitchFamily="18" charset="0"/>
                <a:cs typeface="Times New Roman" panose="02020603050405020304" pitchFamily="18" charset="0"/>
              </a:rPr>
              <a:t>xe rơ-m…..</a:t>
            </a:r>
            <a:endParaRPr lang="vi-VN" sz="360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2667000" y="2552700"/>
            <a:ext cx="958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a:solidFill>
                  <a:srgbClr val="FF0000"/>
                </a:solidFill>
                <a:latin typeface="Times New Roman" panose="02020603050405020304" pitchFamily="18" charset="0"/>
                <a:cs typeface="Times New Roman" panose="02020603050405020304" pitchFamily="18" charset="0"/>
              </a:rPr>
              <a:t>oc</a:t>
            </a:r>
            <a:endParaRPr lang="vi-VN" sz="3600">
              <a:solidFill>
                <a:srgbClr val="FF0000"/>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flipH="1">
            <a:off x="2941637" y="2657475"/>
            <a:ext cx="76200" cy="104775"/>
          </a:xfrm>
          <a:prstGeom prst="line">
            <a:avLst/>
          </a:prstGeom>
        </p:spPr>
        <p:style>
          <a:lnRef idx="3">
            <a:schemeClr val="accent2"/>
          </a:lnRef>
          <a:fillRef idx="0">
            <a:schemeClr val="accent2"/>
          </a:fillRef>
          <a:effectRef idx="2">
            <a:schemeClr val="accent2"/>
          </a:effectRef>
          <a:fontRef idx="minor">
            <a:schemeClr val="tx1"/>
          </a:fontRef>
        </p:style>
      </p:cxnSp>
      <p:sp>
        <p:nvSpPr>
          <p:cNvPr id="11" name="TextBox 10"/>
          <p:cNvSpPr txBox="1">
            <a:spLocks noChangeArrowheads="1"/>
          </p:cNvSpPr>
          <p:nvPr/>
        </p:nvSpPr>
        <p:spPr bwMode="auto">
          <a:xfrm>
            <a:off x="9525000" y="2514600"/>
            <a:ext cx="928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a:solidFill>
                  <a:srgbClr val="FF0000"/>
                </a:solidFill>
                <a:latin typeface="Times New Roman" panose="02020603050405020304" pitchFamily="18" charset="0"/>
                <a:cs typeface="Times New Roman" panose="02020603050405020304" pitchFamily="18" charset="0"/>
              </a:rPr>
              <a:t>ooc</a:t>
            </a:r>
            <a:endParaRPr lang="vi-VN" sz="3600">
              <a:solidFill>
                <a:srgbClr val="FF0000"/>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H="1">
            <a:off x="10020300" y="2514600"/>
            <a:ext cx="127000" cy="122237"/>
          </a:xfrm>
          <a:prstGeom prst="line">
            <a:avLst/>
          </a:prstGeom>
        </p:spPr>
        <p:style>
          <a:lnRef idx="3">
            <a:schemeClr val="accent2"/>
          </a:lnRef>
          <a:fillRef idx="0">
            <a:schemeClr val="accent2"/>
          </a:fillRef>
          <a:effectRef idx="2">
            <a:schemeClr val="accent2"/>
          </a:effectRef>
          <a:fontRef idx="minor">
            <a:schemeClr val="tx1"/>
          </a:fontRef>
        </p:style>
      </p:cxnSp>
      <p:sp>
        <p:nvSpPr>
          <p:cNvPr id="13" name="TextBox 12"/>
          <p:cNvSpPr txBox="1">
            <a:spLocks noChangeArrowheads="1"/>
          </p:cNvSpPr>
          <p:nvPr/>
        </p:nvSpPr>
        <p:spPr bwMode="auto">
          <a:xfrm>
            <a:off x="3505200" y="3062542"/>
            <a:ext cx="673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a:solidFill>
                  <a:srgbClr val="FF0000"/>
                </a:solidFill>
                <a:latin typeface="Times New Roman" panose="02020603050405020304" pitchFamily="18" charset="0"/>
                <a:cs typeface="Times New Roman" panose="02020603050405020304" pitchFamily="18" charset="0"/>
              </a:rPr>
              <a:t>oc</a:t>
            </a:r>
            <a:endParaRPr lang="vi-VN" sz="3600">
              <a:solidFill>
                <a:srgbClr val="FF0000"/>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flipH="1">
            <a:off x="3854450" y="3154617"/>
            <a:ext cx="152400" cy="76200"/>
          </a:xfrm>
          <a:prstGeom prst="line">
            <a:avLst/>
          </a:prstGeom>
        </p:spPr>
        <p:style>
          <a:lnRef idx="3">
            <a:schemeClr val="accent2"/>
          </a:lnRef>
          <a:fillRef idx="0">
            <a:schemeClr val="accent2"/>
          </a:fillRef>
          <a:effectRef idx="2">
            <a:schemeClr val="accent2"/>
          </a:effectRef>
          <a:fontRef idx="minor">
            <a:schemeClr val="tx1"/>
          </a:fontRef>
        </p:style>
      </p:cxnSp>
      <p:sp>
        <p:nvSpPr>
          <p:cNvPr id="15" name="TextBox 14"/>
          <p:cNvSpPr txBox="1">
            <a:spLocks noChangeArrowheads="1"/>
          </p:cNvSpPr>
          <p:nvPr/>
        </p:nvSpPr>
        <p:spPr bwMode="auto">
          <a:xfrm>
            <a:off x="9613106" y="3057525"/>
            <a:ext cx="928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a:solidFill>
                  <a:srgbClr val="FF0000"/>
                </a:solidFill>
                <a:latin typeface="Times New Roman" panose="02020603050405020304" pitchFamily="18" charset="0"/>
                <a:cs typeface="Times New Roman" panose="02020603050405020304" pitchFamily="18" charset="0"/>
              </a:rPr>
              <a:t>ooc</a:t>
            </a:r>
            <a:endParaRPr lang="vi-VN" sz="3600">
              <a:solidFill>
                <a:srgbClr val="FF0000"/>
              </a:solidFill>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flipH="1">
            <a:off x="10076656" y="3135312"/>
            <a:ext cx="146050" cy="76200"/>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2064737819"/>
      </p:ext>
    </p:extLst>
  </p:cSld>
  <p:clrMapOvr>
    <a:masterClrMapping/>
  </p:clrMapOvr>
  <mc:AlternateContent xmlns:mc="http://schemas.openxmlformats.org/markup-compatibility/2006">
    <mc:Choice xmlns:p14="http://schemas.microsoft.com/office/powerpoint/2010/main" Requires="p14">
      <p:transition spd="slow" p14:dur="2000" advTm="9746"/>
    </mc:Choice>
    <mc:Fallback>
      <p:transition spd="slow" advTm="97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42" name="Picture 2" descr="D:\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495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D:\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2225"/>
            <a:ext cx="464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a:off x="2895600" y="3962400"/>
            <a:ext cx="1219200" cy="1676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8153400" y="2682876"/>
            <a:ext cx="1600200" cy="31083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246" name="TextBox 10"/>
          <p:cNvSpPr txBox="1">
            <a:spLocks noChangeArrowheads="1"/>
          </p:cNvSpPr>
          <p:nvPr/>
        </p:nvSpPr>
        <p:spPr bwMode="auto">
          <a:xfrm>
            <a:off x="2057400" y="586740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smtClean="0">
                <a:solidFill>
                  <a:srgbClr val="FF0000"/>
                </a:solidFill>
              </a:rPr>
              <a:t>xe </a:t>
            </a:r>
            <a:r>
              <a:rPr lang="en-US" sz="3200">
                <a:solidFill>
                  <a:srgbClr val="FF0000"/>
                </a:solidFill>
              </a:rPr>
              <a:t>rơ </a:t>
            </a:r>
            <a:r>
              <a:rPr lang="en-US" sz="3200">
                <a:solidFill>
                  <a:srgbClr val="FF0000"/>
                </a:solidFill>
              </a:rPr>
              <a:t>– </a:t>
            </a:r>
            <a:r>
              <a:rPr lang="en-US" sz="3200" smtClean="0">
                <a:solidFill>
                  <a:srgbClr val="FF0000"/>
                </a:solidFill>
              </a:rPr>
              <a:t>moóc</a:t>
            </a:r>
            <a:endParaRPr lang="vi-VN" sz="3200">
              <a:solidFill>
                <a:srgbClr val="FF0000"/>
              </a:solidFill>
            </a:endParaRPr>
          </a:p>
        </p:txBody>
      </p:sp>
      <p:sp>
        <p:nvSpPr>
          <p:cNvPr id="10247" name="TextBox 11"/>
          <p:cNvSpPr txBox="1">
            <a:spLocks noChangeArrowheads="1"/>
          </p:cNvSpPr>
          <p:nvPr/>
        </p:nvSpPr>
        <p:spPr bwMode="auto">
          <a:xfrm>
            <a:off x="6705601" y="5867400"/>
            <a:ext cx="4308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smtClean="0">
                <a:solidFill>
                  <a:srgbClr val="FF0000"/>
                </a:solidFill>
              </a:rPr>
              <a:t>cần </a:t>
            </a:r>
            <a:r>
              <a:rPr lang="en-US" sz="3200">
                <a:solidFill>
                  <a:srgbClr val="FF0000"/>
                </a:solidFill>
              </a:rPr>
              <a:t>cẩu móc hàng</a:t>
            </a:r>
            <a:endParaRPr lang="vi-VN" sz="3200">
              <a:solidFill>
                <a:srgbClr val="FF0000"/>
              </a:solidFill>
            </a:endParaRPr>
          </a:p>
        </p:txBody>
      </p:sp>
    </p:spTree>
    <p:extLst>
      <p:ext uri="{BB962C8B-B14F-4D97-AF65-F5344CB8AC3E}">
        <p14:creationId xmlns:p14="http://schemas.microsoft.com/office/powerpoint/2010/main" val="341428709"/>
      </p:ext>
    </p:extLst>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33400" y="180975"/>
            <a:ext cx="9829800" cy="3600450"/>
          </a:xfrm>
          <a:prstGeom prst="rect">
            <a:avLst/>
          </a:prstGeom>
        </p:spPr>
        <p:txBody>
          <a:bodyPr wrap="square">
            <a:spAutoFit/>
          </a:bodyPr>
          <a:lstStyle/>
          <a:p>
            <a:pPr fontAlgn="auto">
              <a:spcBef>
                <a:spcPts val="0"/>
              </a:spcBef>
              <a:spcAft>
                <a:spcPts val="0"/>
              </a:spcAft>
              <a:defRPr/>
            </a:pPr>
            <a:r>
              <a:rPr lang="en-US" b="1" err="1">
                <a:solidFill>
                  <a:srgbClr val="000000"/>
                </a:solidFill>
                <a:latin typeface="Times New Roman" pitchFamily="18" charset="0"/>
                <a:cs typeface="Times New Roman" pitchFamily="18" charset="0"/>
              </a:rPr>
              <a:t>Bài</a:t>
            </a:r>
            <a:r>
              <a:rPr lang="en-US" b="1">
                <a:solidFill>
                  <a:srgbClr val="000000"/>
                </a:solidFill>
                <a:latin typeface="Times New Roman" pitchFamily="18" charset="0"/>
                <a:cs typeface="Times New Roman" pitchFamily="18" charset="0"/>
              </a:rPr>
              <a:t> </a:t>
            </a:r>
            <a:r>
              <a:rPr lang="en-US" b="1" smtClean="0">
                <a:solidFill>
                  <a:srgbClr val="000000"/>
                </a:solidFill>
                <a:latin typeface="Times New Roman" pitchFamily="18" charset="0"/>
                <a:cs typeface="Times New Roman" pitchFamily="18" charset="0"/>
              </a:rPr>
              <a:t>2: </a:t>
            </a:r>
            <a:r>
              <a:rPr lang="en-US" b="1" dirty="0" err="1">
                <a:solidFill>
                  <a:srgbClr val="000000"/>
                </a:solidFill>
                <a:latin typeface="Times New Roman" pitchFamily="18" charset="0"/>
                <a:cs typeface="Times New Roman" pitchFamily="18" charset="0"/>
              </a:rPr>
              <a:t>Viết</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lời</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giải</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các</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câu</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đố</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sau</a:t>
            </a:r>
            <a:r>
              <a:rPr lang="en-US" b="1" dirty="0">
                <a:solidFill>
                  <a:srgbClr val="000000"/>
                </a:solidFill>
                <a:latin typeface="Times New Roman" pitchFamily="18" charset="0"/>
                <a:cs typeface="Times New Roman" pitchFamily="18" charset="0"/>
              </a:rPr>
              <a:t>:</a:t>
            </a:r>
          </a:p>
          <a:p>
            <a:pPr marL="514350" indent="-514350" fontAlgn="auto">
              <a:spcBef>
                <a:spcPts val="0"/>
              </a:spcBef>
              <a:spcAft>
                <a:spcPts val="0"/>
              </a:spcAft>
              <a:buFontTx/>
              <a:buAutoNum type="alphaLcPeriod"/>
              <a:defRPr/>
            </a:pPr>
            <a:r>
              <a:rPr lang="en-US" sz="3200" b="1" dirty="0" err="1">
                <a:solidFill>
                  <a:srgbClr val="3333FF"/>
                </a:solidFill>
                <a:latin typeface="Times New Roman" pitchFamily="18" charset="0"/>
                <a:cs typeface="Times New Roman" pitchFamily="18" charset="0"/>
              </a:rPr>
              <a:t>Để</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nguyên</a:t>
            </a:r>
            <a:r>
              <a:rPr lang="en-US" sz="3200" b="1" dirty="0">
                <a:solidFill>
                  <a:srgbClr val="3333FF"/>
                </a:solidFill>
                <a:latin typeface="Times New Roman" pitchFamily="18" charset="0"/>
                <a:cs typeface="Times New Roman" pitchFamily="18" charset="0"/>
              </a:rPr>
              <a:t> – </a:t>
            </a:r>
            <a:r>
              <a:rPr lang="en-US" sz="3200" b="1" dirty="0" err="1">
                <a:solidFill>
                  <a:srgbClr val="3333FF"/>
                </a:solidFill>
                <a:latin typeface="Times New Roman" pitchFamily="18" charset="0"/>
                <a:cs typeface="Times New Roman" pitchFamily="18" charset="0"/>
              </a:rPr>
              <a:t>giúp</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bác</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nhà</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nông</a:t>
            </a:r>
            <a:endParaRPr lang="en-US" sz="3200" b="1" dirty="0">
              <a:solidFill>
                <a:srgbClr val="FF0000"/>
              </a:solidFill>
              <a:latin typeface="Times New Roman" pitchFamily="18" charset="0"/>
              <a:cs typeface="Times New Roman" pitchFamily="18" charset="0"/>
            </a:endParaRPr>
          </a:p>
          <a:p>
            <a:pPr marL="514350" indent="-514350" fontAlgn="auto">
              <a:spcBef>
                <a:spcPts val="0"/>
              </a:spcBef>
              <a:spcAft>
                <a:spcPts val="0"/>
              </a:spcAft>
              <a:defRPr/>
            </a:pPr>
            <a:r>
              <a:rPr lang="en-US" sz="3200" b="1" dirty="0" err="1">
                <a:solidFill>
                  <a:srgbClr val="3333FF"/>
                </a:solidFill>
                <a:latin typeface="Times New Roman" pitchFamily="18" charset="0"/>
                <a:cs typeface="Times New Roman" pitchFamily="18" charset="0"/>
              </a:rPr>
              <a:t>Thêm</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huyền</a:t>
            </a:r>
            <a:r>
              <a:rPr lang="en-US" sz="3200" b="1" dirty="0">
                <a:solidFill>
                  <a:srgbClr val="3333FF"/>
                </a:solidFill>
                <a:latin typeface="Times New Roman" pitchFamily="18" charset="0"/>
                <a:cs typeface="Times New Roman" pitchFamily="18" charset="0"/>
              </a:rPr>
              <a:t> - </a:t>
            </a:r>
            <a:r>
              <a:rPr lang="en-US" sz="3200" b="1" dirty="0" err="1">
                <a:solidFill>
                  <a:srgbClr val="3333FF"/>
                </a:solidFill>
                <a:latin typeface="Times New Roman" pitchFamily="18" charset="0"/>
                <a:cs typeface="Times New Roman" pitchFamily="18" charset="0"/>
              </a:rPr>
              <a:t>ấm</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miệng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cụ</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ông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cụ</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bà</a:t>
            </a:r>
            <a:endParaRPr lang="en-US" sz="3200" b="1" dirty="0">
              <a:solidFill>
                <a:srgbClr val="FF0000"/>
              </a:solidFill>
              <a:latin typeface="Times New Roman" pitchFamily="18" charset="0"/>
              <a:cs typeface="Times New Roman" pitchFamily="18" charset="0"/>
            </a:endParaRPr>
          </a:p>
          <a:p>
            <a:pPr marL="514350" indent="-514350" fontAlgn="auto">
              <a:spcBef>
                <a:spcPts val="0"/>
              </a:spcBef>
              <a:spcAft>
                <a:spcPts val="0"/>
              </a:spcAft>
              <a:defRPr/>
            </a:pP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Thêm</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sắc</a:t>
            </a:r>
            <a:r>
              <a:rPr lang="en-US" sz="3200" b="1" dirty="0">
                <a:solidFill>
                  <a:srgbClr val="3333FF"/>
                </a:solidFill>
                <a:latin typeface="Times New Roman" pitchFamily="18" charset="0"/>
                <a:cs typeface="Times New Roman" pitchFamily="18" charset="0"/>
              </a:rPr>
              <a:t> – </a:t>
            </a:r>
            <a:r>
              <a:rPr lang="en-US" sz="3200" b="1" dirty="0" err="1">
                <a:solidFill>
                  <a:srgbClr val="3333FF"/>
                </a:solidFill>
                <a:latin typeface="Times New Roman" pitchFamily="18" charset="0"/>
                <a:cs typeface="Times New Roman" pitchFamily="18" charset="0"/>
              </a:rPr>
              <a:t>từ</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lúa</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mà</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ra</a:t>
            </a:r>
            <a:endParaRPr lang="en-US" sz="3200" b="1" dirty="0">
              <a:solidFill>
                <a:srgbClr val="FF0000"/>
              </a:solidFill>
              <a:latin typeface="Times New Roman" pitchFamily="18" charset="0"/>
              <a:cs typeface="Times New Roman" pitchFamily="18" charset="0"/>
            </a:endParaRPr>
          </a:p>
          <a:p>
            <a:pPr marL="514350" indent="-514350" fontAlgn="auto">
              <a:spcBef>
                <a:spcPts val="0"/>
              </a:spcBef>
              <a:spcAft>
                <a:spcPts val="0"/>
              </a:spcAft>
              <a:defRPr/>
            </a:pPr>
            <a:r>
              <a:rPr lang="en-US" sz="3200" b="1" dirty="0" err="1">
                <a:solidFill>
                  <a:srgbClr val="3333FF"/>
                </a:solidFill>
                <a:latin typeface="Times New Roman" pitchFamily="18" charset="0"/>
                <a:cs typeface="Times New Roman" pitchFamily="18" charset="0"/>
              </a:rPr>
              <a:t>Đố</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bạn</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đoán</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được</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đó</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là</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chữ</a:t>
            </a:r>
            <a:r>
              <a:rPr lang="en-US" sz="3200" b="1" dirty="0">
                <a:solidFill>
                  <a:srgbClr val="3333FF"/>
                </a:solidFill>
                <a:latin typeface="Times New Roman" pitchFamily="18" charset="0"/>
                <a:cs typeface="Times New Roman" pitchFamily="18" charset="0"/>
              </a:rPr>
              <a:t> chi?</a:t>
            </a:r>
          </a:p>
          <a:p>
            <a:pPr marL="514350" indent="-514350" fontAlgn="auto">
              <a:spcBef>
                <a:spcPts val="0"/>
              </a:spcBef>
              <a:spcAft>
                <a:spcPts val="0"/>
              </a:spcAft>
              <a:defRPr/>
            </a:pPr>
            <a:r>
              <a:rPr lang="en-US" sz="3200" b="1" dirty="0">
                <a:solidFill>
                  <a:srgbClr val="3333FF"/>
                </a:solidFill>
                <a:latin typeface="Times New Roman" pitchFamily="18" charset="0"/>
                <a:cs typeface="Times New Roman" pitchFamily="18" charset="0"/>
              </a:rPr>
              <a:t>						</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Là</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những</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chữ</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gì</a:t>
            </a:r>
            <a:r>
              <a:rPr lang="en-US" sz="3200" b="1" i="1" dirty="0">
                <a:solidFill>
                  <a:srgbClr val="3333FF"/>
                </a:solidFill>
                <a:latin typeface="Times New Roman" pitchFamily="18" charset="0"/>
                <a:cs typeface="Times New Roman" pitchFamily="18" charset="0"/>
              </a:rPr>
              <a:t>?)</a:t>
            </a:r>
          </a:p>
          <a:p>
            <a:pPr marL="514350" indent="-514350" fontAlgn="auto">
              <a:spcBef>
                <a:spcPts val="0"/>
              </a:spcBef>
              <a:spcAft>
                <a:spcPts val="0"/>
              </a:spcAft>
              <a:defRPr/>
            </a:pPr>
            <a:endParaRPr lang="en-US" sz="3200" i="1" dirty="0">
              <a:solidFill>
                <a:srgbClr val="3333FF"/>
              </a:solidFill>
              <a:latin typeface="Times New Roman" pitchFamily="18" charset="0"/>
              <a:cs typeface="Times New Roman" pitchFamily="18" charset="0"/>
            </a:endParaRPr>
          </a:p>
        </p:txBody>
      </p:sp>
      <p:sp>
        <p:nvSpPr>
          <p:cNvPr id="7" name="TextBox 6"/>
          <p:cNvSpPr txBox="1">
            <a:spLocks noChangeArrowheads="1"/>
          </p:cNvSpPr>
          <p:nvPr/>
        </p:nvSpPr>
        <p:spPr bwMode="auto">
          <a:xfrm>
            <a:off x="7429500" y="123389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solidFill>
                  <a:srgbClr val="FF0000"/>
                </a:solidFill>
                <a:latin typeface="Times New Roman" panose="02020603050405020304" pitchFamily="18" charset="0"/>
                <a:cs typeface="Times New Roman" panose="02020603050405020304" pitchFamily="18" charset="0"/>
              </a:rPr>
              <a:t>(trầu)</a:t>
            </a:r>
            <a:endParaRPr lang="en-US" sz="3200">
              <a:solidFill>
                <a:prstClr val="black"/>
              </a:solidFill>
              <a:latin typeface="Calibri" panose="020F0502020204030204" pitchFamily="34" charset="0"/>
            </a:endParaRPr>
          </a:p>
        </p:txBody>
      </p:sp>
      <p:sp>
        <p:nvSpPr>
          <p:cNvPr id="8" name="TextBox 7"/>
          <p:cNvSpPr txBox="1">
            <a:spLocks noChangeArrowheads="1"/>
          </p:cNvSpPr>
          <p:nvPr/>
        </p:nvSpPr>
        <p:spPr bwMode="auto">
          <a:xfrm>
            <a:off x="7429500" y="6731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solidFill>
                  <a:srgbClr val="FF0000"/>
                </a:solidFill>
                <a:latin typeface="Times New Roman" panose="02020603050405020304" pitchFamily="18" charset="0"/>
                <a:cs typeface="Times New Roman" panose="02020603050405020304" pitchFamily="18" charset="0"/>
              </a:rPr>
              <a:t>(trâu)</a:t>
            </a:r>
            <a:endParaRPr lang="en-US" sz="3200">
              <a:solidFill>
                <a:prstClr val="black"/>
              </a:solidFill>
              <a:latin typeface="Calibri" panose="020F0502020204030204" pitchFamily="34" charset="0"/>
            </a:endParaRPr>
          </a:p>
        </p:txBody>
      </p:sp>
      <p:sp>
        <p:nvSpPr>
          <p:cNvPr id="9" name="TextBox 8"/>
          <p:cNvSpPr txBox="1">
            <a:spLocks noChangeArrowheads="1"/>
          </p:cNvSpPr>
          <p:nvPr/>
        </p:nvSpPr>
        <p:spPr bwMode="auto">
          <a:xfrm>
            <a:off x="7393106" y="1919287"/>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solidFill>
                  <a:srgbClr val="FF0000"/>
                </a:solidFill>
                <a:latin typeface="Times New Roman" panose="02020603050405020304" pitchFamily="18" charset="0"/>
                <a:cs typeface="Times New Roman" panose="02020603050405020304" pitchFamily="18" charset="0"/>
              </a:rPr>
              <a:t>(trấu)</a:t>
            </a:r>
            <a:endParaRPr lang="en-US" sz="3200">
              <a:solidFill>
                <a:prstClr val="black"/>
              </a:solidFill>
              <a:latin typeface="Calibri" panose="020F0502020204030204" pitchFamily="34" charset="0"/>
            </a:endParaRPr>
          </a:p>
        </p:txBody>
      </p:sp>
      <p:pic>
        <p:nvPicPr>
          <p:cNvPr id="11" name="Picture 10" descr="untitled.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505200"/>
            <a:ext cx="31289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a trau.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052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rau.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3505200"/>
            <a:ext cx="2514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8185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par>
                          <p:cTn id="17" fill="hold" nodeType="afterGroup">
                            <p:stCondLst>
                              <p:cond delay="500"/>
                            </p:stCondLst>
                            <p:childTnLst>
                              <p:par>
                                <p:cTn id="18" presetID="4"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amond(in)">
                                      <p:cBhvr>
                                        <p:cTn id="25" dur="500"/>
                                        <p:tgtEl>
                                          <p:spTgt spid="9"/>
                                        </p:tgtEl>
                                      </p:cBhvr>
                                    </p:animEffect>
                                  </p:childTnLst>
                                </p:cTn>
                              </p:par>
                            </p:childTnLst>
                          </p:cTn>
                        </p:par>
                        <p:par>
                          <p:cTn id="26" fill="hold" nodeType="afterGroup">
                            <p:stCondLst>
                              <p:cond delay="500"/>
                            </p:stCondLst>
                            <p:childTnLst>
                              <p:par>
                                <p:cTn id="27" presetID="5" presetClass="entr" presetSubtype="1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heckerboard(across)">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419101" y="304800"/>
            <a:ext cx="9982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Times New Roman" panose="02020603050405020304" pitchFamily="18" charset="0"/>
                <a:cs typeface="Times New Roman" panose="02020603050405020304" pitchFamily="18" charset="0"/>
              </a:rPr>
              <a:t>Bài </a:t>
            </a:r>
            <a:r>
              <a:rPr lang="en-US" b="1" smtClean="0">
                <a:solidFill>
                  <a:srgbClr val="FF0000"/>
                </a:solidFill>
                <a:latin typeface="Times New Roman" panose="02020603050405020304" pitchFamily="18" charset="0"/>
                <a:cs typeface="Times New Roman" panose="02020603050405020304" pitchFamily="18" charset="0"/>
              </a:rPr>
              <a:t>2: </a:t>
            </a:r>
            <a:r>
              <a:rPr lang="en-US" b="1">
                <a:solidFill>
                  <a:srgbClr val="FF0000"/>
                </a:solidFill>
                <a:latin typeface="Times New Roman" panose="02020603050405020304" pitchFamily="18" charset="0"/>
                <a:cs typeface="Times New Roman" panose="02020603050405020304" pitchFamily="18" charset="0"/>
              </a:rPr>
              <a:t>Viết lời giải các câu đố sau:</a:t>
            </a:r>
          </a:p>
          <a:p>
            <a:pPr eaLnBrk="1" hangingPunct="1"/>
            <a:r>
              <a:rPr lang="en-US" b="1">
                <a:solidFill>
                  <a:srgbClr val="0070C0"/>
                </a:solidFill>
                <a:latin typeface="Times New Roman" panose="02020603050405020304" pitchFamily="18" charset="0"/>
                <a:cs typeface="Times New Roman" panose="02020603050405020304" pitchFamily="18" charset="0"/>
              </a:rPr>
              <a:t>b. </a:t>
            </a:r>
            <a:r>
              <a:rPr lang="en-US" b="1">
                <a:solidFill>
                  <a:srgbClr val="3333FF"/>
                </a:solidFill>
                <a:latin typeface="Times New Roman" panose="02020603050405020304" pitchFamily="18" charset="0"/>
                <a:cs typeface="Times New Roman" panose="02020603050405020304" pitchFamily="18" charset="0"/>
              </a:rPr>
              <a:t>Quen gọi là hạt</a:t>
            </a:r>
          </a:p>
          <a:p>
            <a:pPr eaLnBrk="1" hangingPunct="1"/>
            <a:r>
              <a:rPr lang="en-US" b="1">
                <a:solidFill>
                  <a:srgbClr val="3333FF"/>
                </a:solidFill>
                <a:latin typeface="Times New Roman" panose="02020603050405020304" pitchFamily="18" charset="0"/>
                <a:cs typeface="Times New Roman" panose="02020603050405020304" pitchFamily="18" charset="0"/>
              </a:rPr>
              <a:t>    Chẳng nở thành cây</a:t>
            </a:r>
          </a:p>
          <a:p>
            <a:pPr eaLnBrk="1" hangingPunct="1"/>
            <a:r>
              <a:rPr lang="en-US" b="1">
                <a:solidFill>
                  <a:srgbClr val="3333FF"/>
                </a:solidFill>
                <a:latin typeface="Times New Roman" panose="02020603050405020304" pitchFamily="18" charset="0"/>
                <a:cs typeface="Times New Roman" panose="02020603050405020304" pitchFamily="18" charset="0"/>
              </a:rPr>
              <a:t>    Nhà cao nhà đẹp</a:t>
            </a:r>
          </a:p>
          <a:p>
            <a:pPr eaLnBrk="1" hangingPunct="1"/>
            <a:r>
              <a:rPr lang="en-US" b="1">
                <a:solidFill>
                  <a:srgbClr val="3333FF"/>
                </a:solidFill>
                <a:latin typeface="Times New Roman" panose="02020603050405020304" pitchFamily="18" charset="0"/>
                <a:cs typeface="Times New Roman" panose="02020603050405020304" pitchFamily="18" charset="0"/>
              </a:rPr>
              <a:t>    Dùng tôi để xây.</a:t>
            </a:r>
          </a:p>
          <a:p>
            <a:pPr eaLnBrk="1" hangingPunct="1"/>
            <a:r>
              <a:rPr lang="en-US" b="1">
                <a:solidFill>
                  <a:srgbClr val="3333FF"/>
                </a:solidFill>
                <a:latin typeface="Times New Roman" panose="02020603050405020304" pitchFamily="18" charset="0"/>
                <a:cs typeface="Times New Roman" panose="02020603050405020304" pitchFamily="18" charset="0"/>
              </a:rPr>
              <a:t>                      </a:t>
            </a:r>
            <a:r>
              <a:rPr lang="en-US" b="1" i="1">
                <a:solidFill>
                  <a:srgbClr val="3333FF"/>
                </a:solidFill>
                <a:latin typeface="Times New Roman" panose="02020603050405020304" pitchFamily="18" charset="0"/>
                <a:cs typeface="Times New Roman" panose="02020603050405020304" pitchFamily="18" charset="0"/>
              </a:rPr>
              <a:t>(Là hạt gì?)</a:t>
            </a:r>
          </a:p>
          <a:p>
            <a:pPr eaLnBrk="1" hangingPunct="1"/>
            <a:r>
              <a:rPr lang="en-US" b="1" i="1">
                <a:solidFill>
                  <a:srgbClr val="000000"/>
                </a:solidFill>
                <a:latin typeface="Times New Roman" panose="02020603050405020304" pitchFamily="18" charset="0"/>
                <a:cs typeface="Times New Roman" panose="02020603050405020304" pitchFamily="18" charset="0"/>
              </a:rPr>
              <a:t>                                   </a:t>
            </a:r>
            <a:endParaRPr lang="en-US" b="1">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a:spLocks noChangeArrowheads="1"/>
          </p:cNvSpPr>
          <p:nvPr/>
        </p:nvSpPr>
        <p:spPr bwMode="auto">
          <a:xfrm>
            <a:off x="3200400" y="3962400"/>
            <a:ext cx="173797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000" b="1" i="1">
                <a:solidFill>
                  <a:srgbClr val="FF0000"/>
                </a:solidFill>
                <a:latin typeface="Times New Roman" panose="02020603050405020304" pitchFamily="18" charset="0"/>
                <a:cs typeface="Times New Roman" panose="02020603050405020304" pitchFamily="18" charset="0"/>
              </a:rPr>
              <a:t>Hạt cát</a:t>
            </a:r>
            <a:endParaRPr lang="en-US" sz="4000" b="1">
              <a:solidFill>
                <a:srgbClr val="FF0000"/>
              </a:solidFill>
              <a:latin typeface="Times New Roman" panose="02020603050405020304" pitchFamily="18" charset="0"/>
              <a:cs typeface="Times New Roman" panose="02020603050405020304" pitchFamily="18" charset="0"/>
            </a:endParaRPr>
          </a:p>
          <a:p>
            <a:pPr eaLnBrk="1" hangingPunct="1"/>
            <a:endParaRPr lang="vi-VN" sz="4000">
              <a:solidFill>
                <a:prstClr val="black"/>
              </a:solidFill>
            </a:endParaRPr>
          </a:p>
        </p:txBody>
      </p:sp>
    </p:spTree>
    <p:extLst>
      <p:ext uri="{BB962C8B-B14F-4D97-AF65-F5344CB8AC3E}">
        <p14:creationId xmlns:p14="http://schemas.microsoft.com/office/powerpoint/2010/main" val="4228487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WordArt 5"/>
          <p:cNvSpPr>
            <a:spLocks noChangeArrowheads="1" noChangeShapeType="1" noTextEdit="1"/>
          </p:cNvSpPr>
          <p:nvPr/>
        </p:nvSpPr>
        <p:spPr bwMode="auto">
          <a:xfrm>
            <a:off x="3352800" y="1371600"/>
            <a:ext cx="2819400" cy="914400"/>
          </a:xfrm>
          <a:prstGeom prst="rect">
            <a:avLst/>
          </a:prstGeom>
        </p:spPr>
        <p:txBody>
          <a:bodyPr wrap="none" fromWordArt="1">
            <a:prstTxWarp prst="textPlain">
              <a:avLst>
                <a:gd name="adj" fmla="val 50000"/>
              </a:avLst>
            </a:prstTxWarp>
          </a:bodyPr>
          <a:lstStyle/>
          <a:p>
            <a:pPr algn="ctr"/>
            <a:r>
              <a:rPr lang="en-US"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Dặn dò:</a:t>
            </a:r>
          </a:p>
        </p:txBody>
      </p:sp>
      <p:sp>
        <p:nvSpPr>
          <p:cNvPr id="14339" name="Text Box 6"/>
          <p:cNvSpPr txBox="1">
            <a:spLocks noChangeArrowheads="1"/>
          </p:cNvSpPr>
          <p:nvPr/>
        </p:nvSpPr>
        <p:spPr bwMode="auto">
          <a:xfrm>
            <a:off x="2743200" y="2743201"/>
            <a:ext cx="7010400" cy="1311275"/>
          </a:xfrm>
          <a:prstGeom prst="rect">
            <a:avLst/>
          </a:prstGeom>
          <a:noFill/>
          <a:ln w="9525">
            <a:noFill/>
            <a:miter lim="800000"/>
            <a:headEnd/>
            <a:tailEnd/>
          </a:ln>
        </p:spPr>
        <p:txBody>
          <a:bodyPr>
            <a:spAutoFit/>
          </a:bodyPr>
          <a:lstStyle/>
          <a:p>
            <a:pPr>
              <a:spcBef>
                <a:spcPct val="50000"/>
              </a:spcBef>
              <a:buFontTx/>
              <a:buChar char="-"/>
            </a:pPr>
            <a:r>
              <a:rPr lang="en-US" sz="3200" b="1">
                <a:solidFill>
                  <a:srgbClr val="009900"/>
                </a:solidFill>
              </a:rPr>
              <a:t> Luyện viết lại những từ viết sai</a:t>
            </a:r>
          </a:p>
          <a:p>
            <a:pPr>
              <a:spcBef>
                <a:spcPct val="50000"/>
              </a:spcBef>
              <a:buFontTx/>
              <a:buChar char="-"/>
            </a:pPr>
            <a:r>
              <a:rPr lang="en-US" sz="3200" b="1">
                <a:solidFill>
                  <a:srgbClr val="009900"/>
                </a:solidFill>
              </a:rPr>
              <a:t> Chuẩn bị bài: Cảnh đẹp non sông</a:t>
            </a:r>
          </a:p>
        </p:txBody>
      </p:sp>
    </p:spTree>
  </p:cSld>
  <p:clrMapOvr>
    <a:masterClrMapping/>
  </p:clrMapOvr>
  <p:transition spd="med">
    <p:cover dir="rd"/>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4" name="Picture 2" descr="Sách] - Vui cùng chữ viết lớp 3 - Tập 1 | Shopee Việt Nam">
            <a:extLst>
              <a:ext uri="{FF2B5EF4-FFF2-40B4-BE49-F238E27FC236}">
                <a16:creationId xmlns="" xmlns:a16="http://schemas.microsoft.com/office/drawing/2014/main" id="{5B388B33-CBD9-43B6-95A3-FDD1E9C509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93" r="12566"/>
          <a:stretch/>
        </p:blipFill>
        <p:spPr bwMode="auto">
          <a:xfrm>
            <a:off x="3653767" y="1097444"/>
            <a:ext cx="3150271" cy="41101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ách Giáo Khoa Tiếng Việt Lớp 3 Hai Tập | Tải Sách Miễn Phí"/>
          <p:cNvPicPr>
            <a:picLocks noChangeAspect="1" noChangeArrowheads="1"/>
          </p:cNvPicPr>
          <p:nvPr/>
        </p:nvPicPr>
        <p:blipFill rotWithShape="1">
          <a:blip r:embed="rId4">
            <a:extLst>
              <a:ext uri="{28A0092B-C50C-407E-A947-70E740481C1C}">
                <a14:useLocalDpi xmlns:a14="http://schemas.microsoft.com/office/drawing/2010/main" val="0"/>
              </a:ext>
            </a:extLst>
          </a:blip>
          <a:srcRect l="15763" r="16234"/>
          <a:stretch/>
        </p:blipFill>
        <p:spPr bwMode="auto">
          <a:xfrm>
            <a:off x="159951" y="200236"/>
            <a:ext cx="3449487" cy="47414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ách - Vở bài tập Tiếng việt 3 - tập một | Shopee Việt Na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87" r="15120"/>
          <a:stretch/>
        </p:blipFill>
        <p:spPr bwMode="auto">
          <a:xfrm>
            <a:off x="6848367" y="1626570"/>
            <a:ext cx="2952859" cy="3861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ổng hợp 65 từ vựng tiếng Anh về đồ dùng học tập - Step Up English"/>
          <p:cNvPicPr>
            <a:picLocks noChangeAspect="1" noChangeArrowheads="1"/>
          </p:cNvPicPr>
          <p:nvPr/>
        </p:nvPicPr>
        <p:blipFill rotWithShape="1">
          <a:blip r:embed="rId6">
            <a:extLst>
              <a:ext uri="{28A0092B-C50C-407E-A947-70E740481C1C}">
                <a14:useLocalDpi xmlns:a14="http://schemas.microsoft.com/office/drawing/2010/main" val="0"/>
              </a:ext>
            </a:extLst>
          </a:blip>
          <a:srcRect l="32840" t="11506" r="32314" b="24494"/>
          <a:stretch/>
        </p:blipFill>
        <p:spPr bwMode="auto">
          <a:xfrm>
            <a:off x="9587746" y="3557251"/>
            <a:ext cx="2432125" cy="33007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图片 38">
            <a:extLst>
              <a:ext uri="{FF2B5EF4-FFF2-40B4-BE49-F238E27FC236}">
                <a16:creationId xmlns="" xmlns:a16="http://schemas.microsoft.com/office/drawing/2014/main" id="{D61759F3-61F7-4BD5-A391-58B8B8FC79D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321" r="44375" b="68184"/>
          <a:stretch/>
        </p:blipFill>
        <p:spPr>
          <a:xfrm>
            <a:off x="159952" y="5183193"/>
            <a:ext cx="4178907" cy="1997796"/>
          </a:xfrm>
          <a:prstGeom prst="rect">
            <a:avLst/>
          </a:prstGeom>
        </p:spPr>
      </p:pic>
    </p:spTree>
    <p:extLst>
      <p:ext uri="{BB962C8B-B14F-4D97-AF65-F5344CB8AC3E}">
        <p14:creationId xmlns:p14="http://schemas.microsoft.com/office/powerpoint/2010/main" val="1649803230"/>
      </p:ext>
    </p:extLst>
  </p:cSld>
  <p:clrMapOvr>
    <a:masterClrMapping/>
  </p:clrMapOvr>
  <mc:AlternateContent xmlns:mc="http://schemas.openxmlformats.org/markup-compatibility/2006">
    <mc:Choice xmlns:p14="http://schemas.microsoft.com/office/powerpoint/2010/main" Requires="p14">
      <p:transition spd="slow" p14:dur="2000" advTm="18020"/>
    </mc:Choice>
    <mc:Fallback>
      <p:transition spd="slow" advTm="1802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3" name="Rectangle 2"/>
          <p:cNvSpPr/>
          <p:nvPr/>
        </p:nvSpPr>
        <p:spPr>
          <a:xfrm>
            <a:off x="3962400" y="703490"/>
            <a:ext cx="4583306" cy="646331"/>
          </a:xfrm>
          <a:prstGeom prst="rect">
            <a:avLst/>
          </a:prstGeom>
        </p:spPr>
        <p:txBody>
          <a:bodyPr wrap="none">
            <a:spAutoFit/>
          </a:bodyPr>
          <a:lstStyle/>
          <a:p>
            <a:pPr algn="ctr" fontAlgn="auto">
              <a:spcBef>
                <a:spcPts val="0"/>
              </a:spcBef>
              <a:spcAft>
                <a:spcPts val="0"/>
              </a:spcAft>
              <a:buClr>
                <a:srgbClr val="000000"/>
              </a:buClr>
            </a:pPr>
            <a:r>
              <a:rPr lang="en-US" b="1" kern="0" dirty="0" err="1">
                <a:solidFill>
                  <a:srgbClr val="DEF5FD">
                    <a:lumMod val="10000"/>
                  </a:srgbClr>
                </a:solidFill>
                <a:latin typeface="Times New Roman" pitchFamily="18" charset="0"/>
                <a:cs typeface="Times New Roman" pitchFamily="18" charset="0"/>
                <a:sym typeface="Arial"/>
              </a:rPr>
              <a:t>Chính</a:t>
            </a:r>
            <a:r>
              <a:rPr lang="en-US" b="1" kern="0" dirty="0">
                <a:solidFill>
                  <a:srgbClr val="DEF5FD">
                    <a:lumMod val="10000"/>
                  </a:srgbClr>
                </a:solidFill>
                <a:latin typeface="Times New Roman" pitchFamily="18" charset="0"/>
                <a:cs typeface="Times New Roman" pitchFamily="18" charset="0"/>
                <a:sym typeface="Arial"/>
              </a:rPr>
              <a:t> </a:t>
            </a:r>
            <a:r>
              <a:rPr lang="en-US" b="1" kern="0" dirty="0" err="1">
                <a:solidFill>
                  <a:srgbClr val="DEF5FD">
                    <a:lumMod val="10000"/>
                  </a:srgbClr>
                </a:solidFill>
                <a:latin typeface="Times New Roman" pitchFamily="18" charset="0"/>
                <a:cs typeface="Times New Roman" pitchFamily="18" charset="0"/>
                <a:sym typeface="Arial"/>
              </a:rPr>
              <a:t>tả</a:t>
            </a:r>
            <a:r>
              <a:rPr lang="en-US" b="1" kern="0" dirty="0">
                <a:solidFill>
                  <a:srgbClr val="DEF5FD">
                    <a:lumMod val="10000"/>
                  </a:srgbClr>
                </a:solidFill>
                <a:latin typeface="Times New Roman" pitchFamily="18" charset="0"/>
                <a:cs typeface="Times New Roman" pitchFamily="18" charset="0"/>
                <a:sym typeface="Arial"/>
              </a:rPr>
              <a:t> (</a:t>
            </a:r>
            <a:r>
              <a:rPr lang="en-US" b="1" kern="0" dirty="0" err="1">
                <a:solidFill>
                  <a:srgbClr val="DEF5FD">
                    <a:lumMod val="10000"/>
                  </a:srgbClr>
                </a:solidFill>
                <a:latin typeface="Times New Roman" pitchFamily="18" charset="0"/>
                <a:cs typeface="Times New Roman" pitchFamily="18" charset="0"/>
                <a:sym typeface="Arial"/>
              </a:rPr>
              <a:t>nghe</a:t>
            </a:r>
            <a:r>
              <a:rPr lang="en-US" b="1" kern="0" dirty="0">
                <a:solidFill>
                  <a:srgbClr val="DEF5FD">
                    <a:lumMod val="10000"/>
                  </a:srgbClr>
                </a:solidFill>
                <a:latin typeface="Times New Roman" pitchFamily="18" charset="0"/>
                <a:cs typeface="Times New Roman" pitchFamily="18" charset="0"/>
                <a:sym typeface="Arial"/>
              </a:rPr>
              <a:t> – </a:t>
            </a:r>
            <a:r>
              <a:rPr lang="en-US" b="1" kern="0" dirty="0" err="1">
                <a:solidFill>
                  <a:srgbClr val="DEF5FD">
                    <a:lumMod val="10000"/>
                  </a:srgbClr>
                </a:solidFill>
                <a:latin typeface="Times New Roman" pitchFamily="18" charset="0"/>
                <a:cs typeface="Times New Roman" pitchFamily="18" charset="0"/>
                <a:sym typeface="Arial"/>
              </a:rPr>
              <a:t>viết</a:t>
            </a:r>
            <a:r>
              <a:rPr lang="en-US" b="1" kern="0" dirty="0">
                <a:solidFill>
                  <a:srgbClr val="DEF5FD">
                    <a:lumMod val="10000"/>
                  </a:srgbClr>
                </a:solidFill>
                <a:latin typeface="Times New Roman" pitchFamily="18" charset="0"/>
                <a:cs typeface="Times New Roman" pitchFamily="18" charset="0"/>
                <a:sym typeface="Arial"/>
              </a:rPr>
              <a:t>) </a:t>
            </a:r>
            <a:endParaRPr lang="en-US" kern="0" dirty="0">
              <a:solidFill>
                <a:srgbClr val="DEF5FD">
                  <a:lumMod val="10000"/>
                </a:srgbClr>
              </a:solidFill>
              <a:latin typeface="Arial"/>
              <a:cs typeface="Arial"/>
              <a:sym typeface="Arial"/>
            </a:endParaRPr>
          </a:p>
        </p:txBody>
      </p:sp>
      <p:sp>
        <p:nvSpPr>
          <p:cNvPr id="4" name="TextBox 3"/>
          <p:cNvSpPr txBox="1"/>
          <p:nvPr/>
        </p:nvSpPr>
        <p:spPr>
          <a:xfrm>
            <a:off x="3733800" y="1349821"/>
            <a:ext cx="8794568" cy="646331"/>
          </a:xfrm>
          <a:prstGeom prst="rect">
            <a:avLst/>
          </a:prstGeom>
          <a:noFill/>
        </p:spPr>
        <p:txBody>
          <a:bodyPr wrap="square" rtlCol="0">
            <a:spAutoFit/>
          </a:bodyPr>
          <a:lstStyle/>
          <a:p>
            <a:pPr fontAlgn="auto">
              <a:spcBef>
                <a:spcPts val="0"/>
              </a:spcBef>
              <a:spcAft>
                <a:spcPts val="0"/>
              </a:spcAft>
              <a:buClr>
                <a:srgbClr val="000000"/>
              </a:buClr>
            </a:pPr>
            <a:r>
              <a:rPr lang="en-US" b="1" kern="0" smtClean="0">
                <a:solidFill>
                  <a:srgbClr val="FF0000"/>
                </a:solidFill>
                <a:latin typeface="Times New Roman" panose="02020603050405020304" pitchFamily="18" charset="0"/>
                <a:cs typeface="Times New Roman" panose="02020603050405020304" pitchFamily="18" charset="0"/>
                <a:sym typeface="Arial"/>
              </a:rPr>
              <a:t>Chiều trên sông Hương</a:t>
            </a:r>
            <a:endParaRPr lang="en-US"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8" name="TextBox 7"/>
          <p:cNvSpPr txBox="1"/>
          <p:nvPr/>
        </p:nvSpPr>
        <p:spPr>
          <a:xfrm>
            <a:off x="3154907" y="59279"/>
            <a:ext cx="11418192" cy="646331"/>
          </a:xfrm>
          <a:prstGeom prst="rect">
            <a:avLst/>
          </a:prstGeom>
          <a:noFill/>
        </p:spPr>
        <p:txBody>
          <a:bodyPr wrap="square" rtlCol="0">
            <a:spAutoFit/>
          </a:bodyPr>
          <a:lstStyle/>
          <a:p>
            <a:pPr fontAlgn="auto">
              <a:spcBef>
                <a:spcPts val="0"/>
              </a:spcBef>
              <a:spcAft>
                <a:spcPts val="0"/>
              </a:spcAft>
              <a:buClr>
                <a:srgbClr val="000000"/>
              </a:buClr>
            </a:pPr>
            <a:r>
              <a:rPr lang="en-US" kern="0" smtClean="0">
                <a:solidFill>
                  <a:srgbClr val="000000"/>
                </a:solidFill>
                <a:latin typeface="Times New Roman" panose="02020603050405020304" pitchFamily="18" charset="0"/>
                <a:cs typeface="Times New Roman" panose="02020603050405020304" pitchFamily="18" charset="0"/>
                <a:sym typeface="Arial"/>
              </a:rPr>
              <a:t>Thứ     , ngày   </a:t>
            </a:r>
            <a:r>
              <a:rPr lang="en-US" kern="0" err="1">
                <a:solidFill>
                  <a:srgbClr val="000000"/>
                </a:solidFill>
                <a:latin typeface="Times New Roman" panose="02020603050405020304" pitchFamily="18" charset="0"/>
                <a:cs typeface="Times New Roman" panose="02020603050405020304" pitchFamily="18" charset="0"/>
                <a:sym typeface="Arial"/>
              </a:rPr>
              <a:t>tháng</a:t>
            </a:r>
            <a:r>
              <a:rPr lang="en-US" kern="0">
                <a:solidFill>
                  <a:srgbClr val="000000"/>
                </a:solidFill>
                <a:latin typeface="Times New Roman" panose="02020603050405020304" pitchFamily="18" charset="0"/>
                <a:cs typeface="Times New Roman" panose="02020603050405020304" pitchFamily="18" charset="0"/>
                <a:sym typeface="Arial"/>
              </a:rPr>
              <a:t> </a:t>
            </a:r>
            <a:r>
              <a:rPr lang="en-US" kern="0" smtClean="0">
                <a:solidFill>
                  <a:srgbClr val="000000"/>
                </a:solidFill>
                <a:latin typeface="Times New Roman" panose="02020603050405020304" pitchFamily="18" charset="0"/>
                <a:cs typeface="Times New Roman" panose="02020603050405020304" pitchFamily="18" charset="0"/>
                <a:sym typeface="Arial"/>
              </a:rPr>
              <a:t>12 </a:t>
            </a:r>
            <a:r>
              <a:rPr lang="en-US" kern="0" dirty="0" err="1">
                <a:solidFill>
                  <a:srgbClr val="000000"/>
                </a:solidFill>
                <a:latin typeface="Times New Roman" panose="02020603050405020304" pitchFamily="18" charset="0"/>
                <a:cs typeface="Times New Roman" panose="02020603050405020304" pitchFamily="18" charset="0"/>
                <a:sym typeface="Arial"/>
              </a:rPr>
              <a:t>năm</a:t>
            </a:r>
            <a:r>
              <a:rPr lang="en-US" kern="0" dirty="0">
                <a:solidFill>
                  <a:srgbClr val="000000"/>
                </a:solidFill>
                <a:latin typeface="Times New Roman" panose="02020603050405020304" pitchFamily="18" charset="0"/>
                <a:cs typeface="Times New Roman" panose="02020603050405020304" pitchFamily="18" charset="0"/>
                <a:sym typeface="Arial"/>
              </a:rPr>
              <a:t> 2021</a:t>
            </a:r>
          </a:p>
        </p:txBody>
      </p:sp>
      <p:pic>
        <p:nvPicPr>
          <p:cNvPr id="7" name="Picture 5" descr="Hue"/>
          <p:cNvPicPr>
            <a:picLocks noChangeAspect="1" noChangeArrowheads="1"/>
          </p:cNvPicPr>
          <p:nvPr/>
        </p:nvPicPr>
        <p:blipFill>
          <a:blip r:embed="rId4"/>
          <a:srcRect/>
          <a:stretch>
            <a:fillRect/>
          </a:stretch>
        </p:blipFill>
        <p:spPr bwMode="auto">
          <a:xfrm>
            <a:off x="2057400" y="2133600"/>
            <a:ext cx="8059732" cy="455429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29271836"/>
      </p:ext>
    </p:extLst>
  </p:cSld>
  <p:clrMapOvr>
    <a:masterClrMapping/>
  </p:clrMapOvr>
  <mc:AlternateContent xmlns:mc="http://schemas.openxmlformats.org/markup-compatibility/2006">
    <mc:Choice xmlns:p14="http://schemas.microsoft.com/office/powerpoint/2010/main" Requires="p14">
      <p:transition spd="slow" p14:dur="2000" advTm="9746"/>
    </mc:Choice>
    <mc:Fallback>
      <p:transition spd="slow" advTm="97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3" name="Rectangle 2"/>
          <p:cNvSpPr/>
          <p:nvPr/>
        </p:nvSpPr>
        <p:spPr>
          <a:xfrm>
            <a:off x="3962400" y="703490"/>
            <a:ext cx="4583306" cy="646331"/>
          </a:xfrm>
          <a:prstGeom prst="rect">
            <a:avLst/>
          </a:prstGeom>
        </p:spPr>
        <p:txBody>
          <a:bodyPr wrap="none">
            <a:spAutoFit/>
          </a:bodyPr>
          <a:lstStyle/>
          <a:p>
            <a:pPr algn="ctr" fontAlgn="auto">
              <a:spcBef>
                <a:spcPts val="0"/>
              </a:spcBef>
              <a:spcAft>
                <a:spcPts val="0"/>
              </a:spcAft>
              <a:buClr>
                <a:srgbClr val="000000"/>
              </a:buClr>
            </a:pPr>
            <a:r>
              <a:rPr lang="en-US" b="1" kern="0" dirty="0" err="1">
                <a:solidFill>
                  <a:srgbClr val="DEF5FD">
                    <a:lumMod val="10000"/>
                  </a:srgbClr>
                </a:solidFill>
                <a:latin typeface="Times New Roman" pitchFamily="18" charset="0"/>
                <a:cs typeface="Times New Roman" pitchFamily="18" charset="0"/>
                <a:sym typeface="Arial"/>
              </a:rPr>
              <a:t>Chính</a:t>
            </a:r>
            <a:r>
              <a:rPr lang="en-US" b="1" kern="0" dirty="0">
                <a:solidFill>
                  <a:srgbClr val="DEF5FD">
                    <a:lumMod val="10000"/>
                  </a:srgbClr>
                </a:solidFill>
                <a:latin typeface="Times New Roman" pitchFamily="18" charset="0"/>
                <a:cs typeface="Times New Roman" pitchFamily="18" charset="0"/>
                <a:sym typeface="Arial"/>
              </a:rPr>
              <a:t> </a:t>
            </a:r>
            <a:r>
              <a:rPr lang="en-US" b="1" kern="0" dirty="0" err="1">
                <a:solidFill>
                  <a:srgbClr val="DEF5FD">
                    <a:lumMod val="10000"/>
                  </a:srgbClr>
                </a:solidFill>
                <a:latin typeface="Times New Roman" pitchFamily="18" charset="0"/>
                <a:cs typeface="Times New Roman" pitchFamily="18" charset="0"/>
                <a:sym typeface="Arial"/>
              </a:rPr>
              <a:t>tả</a:t>
            </a:r>
            <a:r>
              <a:rPr lang="en-US" b="1" kern="0" dirty="0">
                <a:solidFill>
                  <a:srgbClr val="DEF5FD">
                    <a:lumMod val="10000"/>
                  </a:srgbClr>
                </a:solidFill>
                <a:latin typeface="Times New Roman" pitchFamily="18" charset="0"/>
                <a:cs typeface="Times New Roman" pitchFamily="18" charset="0"/>
                <a:sym typeface="Arial"/>
              </a:rPr>
              <a:t> (</a:t>
            </a:r>
            <a:r>
              <a:rPr lang="en-US" b="1" kern="0" dirty="0" err="1">
                <a:solidFill>
                  <a:srgbClr val="DEF5FD">
                    <a:lumMod val="10000"/>
                  </a:srgbClr>
                </a:solidFill>
                <a:latin typeface="Times New Roman" pitchFamily="18" charset="0"/>
                <a:cs typeface="Times New Roman" pitchFamily="18" charset="0"/>
                <a:sym typeface="Arial"/>
              </a:rPr>
              <a:t>nghe</a:t>
            </a:r>
            <a:r>
              <a:rPr lang="en-US" b="1" kern="0" dirty="0">
                <a:solidFill>
                  <a:srgbClr val="DEF5FD">
                    <a:lumMod val="10000"/>
                  </a:srgbClr>
                </a:solidFill>
                <a:latin typeface="Times New Roman" pitchFamily="18" charset="0"/>
                <a:cs typeface="Times New Roman" pitchFamily="18" charset="0"/>
                <a:sym typeface="Arial"/>
              </a:rPr>
              <a:t> – </a:t>
            </a:r>
            <a:r>
              <a:rPr lang="en-US" b="1" kern="0" dirty="0" err="1">
                <a:solidFill>
                  <a:srgbClr val="DEF5FD">
                    <a:lumMod val="10000"/>
                  </a:srgbClr>
                </a:solidFill>
                <a:latin typeface="Times New Roman" pitchFamily="18" charset="0"/>
                <a:cs typeface="Times New Roman" pitchFamily="18" charset="0"/>
                <a:sym typeface="Arial"/>
              </a:rPr>
              <a:t>viết</a:t>
            </a:r>
            <a:r>
              <a:rPr lang="en-US" b="1" kern="0" dirty="0">
                <a:solidFill>
                  <a:srgbClr val="DEF5FD">
                    <a:lumMod val="10000"/>
                  </a:srgbClr>
                </a:solidFill>
                <a:latin typeface="Times New Roman" pitchFamily="18" charset="0"/>
                <a:cs typeface="Times New Roman" pitchFamily="18" charset="0"/>
                <a:sym typeface="Arial"/>
              </a:rPr>
              <a:t>) </a:t>
            </a:r>
            <a:endParaRPr lang="en-US" kern="0" dirty="0">
              <a:solidFill>
                <a:srgbClr val="DEF5FD">
                  <a:lumMod val="10000"/>
                </a:srgbClr>
              </a:solidFill>
              <a:latin typeface="Arial"/>
              <a:cs typeface="Arial"/>
              <a:sym typeface="Arial"/>
            </a:endParaRPr>
          </a:p>
        </p:txBody>
      </p:sp>
      <p:sp>
        <p:nvSpPr>
          <p:cNvPr id="4" name="TextBox 3"/>
          <p:cNvSpPr txBox="1"/>
          <p:nvPr/>
        </p:nvSpPr>
        <p:spPr>
          <a:xfrm>
            <a:off x="3733800" y="1349821"/>
            <a:ext cx="8794568" cy="646331"/>
          </a:xfrm>
          <a:prstGeom prst="rect">
            <a:avLst/>
          </a:prstGeom>
          <a:noFill/>
        </p:spPr>
        <p:txBody>
          <a:bodyPr wrap="square" rtlCol="0">
            <a:spAutoFit/>
          </a:bodyPr>
          <a:lstStyle/>
          <a:p>
            <a:pPr fontAlgn="auto">
              <a:spcBef>
                <a:spcPts val="0"/>
              </a:spcBef>
              <a:spcAft>
                <a:spcPts val="0"/>
              </a:spcAft>
              <a:buClr>
                <a:srgbClr val="000000"/>
              </a:buClr>
            </a:pPr>
            <a:r>
              <a:rPr lang="en-US" b="1" kern="0" smtClean="0">
                <a:solidFill>
                  <a:srgbClr val="FF0000"/>
                </a:solidFill>
                <a:latin typeface="Times New Roman" panose="02020603050405020304" pitchFamily="18" charset="0"/>
                <a:cs typeface="Times New Roman" panose="02020603050405020304" pitchFamily="18" charset="0"/>
                <a:sym typeface="Arial"/>
              </a:rPr>
              <a:t>Chiều trên sông Hương</a:t>
            </a:r>
            <a:endParaRPr lang="en-US"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8" name="TextBox 7"/>
          <p:cNvSpPr txBox="1"/>
          <p:nvPr/>
        </p:nvSpPr>
        <p:spPr>
          <a:xfrm>
            <a:off x="3154907" y="59279"/>
            <a:ext cx="11418192" cy="646331"/>
          </a:xfrm>
          <a:prstGeom prst="rect">
            <a:avLst/>
          </a:prstGeom>
          <a:noFill/>
        </p:spPr>
        <p:txBody>
          <a:bodyPr wrap="square" rtlCol="0">
            <a:spAutoFit/>
          </a:bodyPr>
          <a:lstStyle/>
          <a:p>
            <a:pPr fontAlgn="auto">
              <a:spcBef>
                <a:spcPts val="0"/>
              </a:spcBef>
              <a:spcAft>
                <a:spcPts val="0"/>
              </a:spcAft>
              <a:buClr>
                <a:srgbClr val="000000"/>
              </a:buClr>
            </a:pPr>
            <a:r>
              <a:rPr lang="en-US" kern="0" smtClean="0">
                <a:solidFill>
                  <a:srgbClr val="000000"/>
                </a:solidFill>
                <a:latin typeface="Times New Roman" panose="02020603050405020304" pitchFamily="18" charset="0"/>
                <a:cs typeface="Times New Roman" panose="02020603050405020304" pitchFamily="18" charset="0"/>
                <a:sym typeface="Arial"/>
              </a:rPr>
              <a:t>Thứ     , ngày   </a:t>
            </a:r>
            <a:r>
              <a:rPr lang="en-US" kern="0" err="1">
                <a:solidFill>
                  <a:srgbClr val="000000"/>
                </a:solidFill>
                <a:latin typeface="Times New Roman" panose="02020603050405020304" pitchFamily="18" charset="0"/>
                <a:cs typeface="Times New Roman" panose="02020603050405020304" pitchFamily="18" charset="0"/>
                <a:sym typeface="Arial"/>
              </a:rPr>
              <a:t>tháng</a:t>
            </a:r>
            <a:r>
              <a:rPr lang="en-US" kern="0">
                <a:solidFill>
                  <a:srgbClr val="000000"/>
                </a:solidFill>
                <a:latin typeface="Times New Roman" panose="02020603050405020304" pitchFamily="18" charset="0"/>
                <a:cs typeface="Times New Roman" panose="02020603050405020304" pitchFamily="18" charset="0"/>
                <a:sym typeface="Arial"/>
              </a:rPr>
              <a:t> </a:t>
            </a:r>
            <a:r>
              <a:rPr lang="en-US" kern="0" smtClean="0">
                <a:solidFill>
                  <a:srgbClr val="000000"/>
                </a:solidFill>
                <a:latin typeface="Times New Roman" panose="02020603050405020304" pitchFamily="18" charset="0"/>
                <a:cs typeface="Times New Roman" panose="02020603050405020304" pitchFamily="18" charset="0"/>
                <a:sym typeface="Arial"/>
              </a:rPr>
              <a:t>12 </a:t>
            </a:r>
            <a:r>
              <a:rPr lang="en-US" kern="0" dirty="0" err="1">
                <a:solidFill>
                  <a:srgbClr val="000000"/>
                </a:solidFill>
                <a:latin typeface="Times New Roman" panose="02020603050405020304" pitchFamily="18" charset="0"/>
                <a:cs typeface="Times New Roman" panose="02020603050405020304" pitchFamily="18" charset="0"/>
                <a:sym typeface="Arial"/>
              </a:rPr>
              <a:t>năm</a:t>
            </a:r>
            <a:r>
              <a:rPr lang="en-US" kern="0" dirty="0">
                <a:solidFill>
                  <a:srgbClr val="000000"/>
                </a:solidFill>
                <a:latin typeface="Times New Roman" panose="02020603050405020304" pitchFamily="18" charset="0"/>
                <a:cs typeface="Times New Roman" panose="02020603050405020304" pitchFamily="18" charset="0"/>
                <a:sym typeface="Arial"/>
              </a:rPr>
              <a:t> 2021</a:t>
            </a:r>
          </a:p>
        </p:txBody>
      </p:sp>
      <p:sp>
        <p:nvSpPr>
          <p:cNvPr id="6" name="Text Box 4"/>
          <p:cNvSpPr txBox="1">
            <a:spLocks noChangeArrowheads="1"/>
          </p:cNvSpPr>
          <p:nvPr/>
        </p:nvSpPr>
        <p:spPr bwMode="auto">
          <a:xfrm>
            <a:off x="485169" y="2133600"/>
            <a:ext cx="11537768" cy="2893100"/>
          </a:xfrm>
          <a:prstGeom prst="rect">
            <a:avLst/>
          </a:prstGeom>
          <a:noFill/>
          <a:ln w="9525">
            <a:noFill/>
            <a:miter lim="800000"/>
            <a:headEnd/>
            <a:tailEnd/>
          </a:ln>
        </p:spPr>
        <p:txBody>
          <a:bodyPr wrap="square">
            <a:spAutoFit/>
          </a:bodyPr>
          <a:lstStyle/>
          <a:p>
            <a:pPr>
              <a:spcBef>
                <a:spcPct val="50000"/>
              </a:spcBef>
            </a:pPr>
            <a:r>
              <a:rPr lang="en-US" sz="2800" b="1">
                <a:solidFill>
                  <a:srgbClr val="009900"/>
                </a:solidFill>
                <a:latin typeface="Times New Roman" panose="02020603050405020304" pitchFamily="18" charset="0"/>
                <a:cs typeface="Times New Roman" panose="02020603050405020304" pitchFamily="18" charset="0"/>
              </a:rPr>
              <a:t>	Cuối buổi chiều, Huế thường trở về trong một vẻ yên tĩnh lạ lùng… Phía bên sông, xóm Cồn Hến nấu cơm chiều sớm nhất trong thành phố, thả khói nghi ngút cả một vùng tre trúc trên mặt nước. Đâu đó, từ sau khúc quanh vắng lặng của dòng sông, tiếng lanh canh của thuyền chài gõ những mẻ cá cuối cùng, khiến mặt sông nghe như rộng hơn… </a:t>
            </a:r>
          </a:p>
          <a:p>
            <a:pPr algn="r">
              <a:spcBef>
                <a:spcPct val="50000"/>
              </a:spcBef>
            </a:pPr>
            <a:r>
              <a:rPr lang="en-US" sz="2800" b="1">
                <a:solidFill>
                  <a:schemeClr val="bg2"/>
                </a:solidFill>
                <a:latin typeface="Times New Roman" panose="02020603050405020304" pitchFamily="18" charset="0"/>
                <a:cs typeface="Times New Roman" panose="02020603050405020304" pitchFamily="18" charset="0"/>
              </a:rPr>
              <a:t>Hoàng Phủ Ngọc Tường</a:t>
            </a:r>
          </a:p>
        </p:txBody>
      </p:sp>
    </p:spTree>
    <p:custDataLst>
      <p:tags r:id="rId1"/>
    </p:custDataLst>
    <p:extLst>
      <p:ext uri="{BB962C8B-B14F-4D97-AF65-F5344CB8AC3E}">
        <p14:creationId xmlns:p14="http://schemas.microsoft.com/office/powerpoint/2010/main" val="1493093006"/>
      </p:ext>
    </p:extLst>
  </p:cSld>
  <p:clrMapOvr>
    <a:masterClrMapping/>
  </p:clrMapOvr>
  <mc:AlternateContent xmlns:mc="http://schemas.openxmlformats.org/markup-compatibility/2006">
    <mc:Choice xmlns:p14="http://schemas.microsoft.com/office/powerpoint/2010/main" Requires="p14">
      <p:transition spd="slow" p14:dur="2000" advTm="9746"/>
    </mc:Choice>
    <mc:Fallback>
      <p:transition spd="slow" advTm="97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52400"/>
            <a:ext cx="8001000" cy="5338167"/>
          </a:xfrm>
          <a:prstGeom prst="rect">
            <a:avLst/>
          </a:prstGeom>
        </p:spPr>
      </p:pic>
      <p:sp>
        <p:nvSpPr>
          <p:cNvPr id="5" name="TextBox 4"/>
          <p:cNvSpPr txBox="1"/>
          <p:nvPr/>
        </p:nvSpPr>
        <p:spPr>
          <a:xfrm>
            <a:off x="381000" y="5490567"/>
            <a:ext cx="11582400" cy="1384995"/>
          </a:xfrm>
          <a:prstGeom prst="rect">
            <a:avLst/>
          </a:prstGeom>
          <a:noFill/>
        </p:spPr>
        <p:txBody>
          <a:bodyPr wrap="square" rtlCol="0">
            <a:spAutoFit/>
          </a:bodyPr>
          <a:lstStyle/>
          <a:p>
            <a:r>
              <a:rPr lang="vi-VN" sz="2800" smtClean="0">
                <a:solidFill>
                  <a:schemeClr val="bg2"/>
                </a:solidFill>
                <a:latin typeface="+mj-lt"/>
              </a:rPr>
              <a:t>   Cồn </a:t>
            </a:r>
            <a:r>
              <a:rPr lang="vi-VN" sz="2800">
                <a:solidFill>
                  <a:schemeClr val="bg2"/>
                </a:solidFill>
                <a:latin typeface="+mj-lt"/>
              </a:rPr>
              <a:t>Hến là một cồn nhỏ được phù sa bồi lấp ở giữa sông Hương, thuộc địa bàn phường Vỹ Dạ, thành phố Huế, tỉnh Thừa Thiên Huế. Cồn nằm ở phía bên trái Kinh thành Huế.</a:t>
            </a:r>
            <a:endParaRPr lang="vi-VN" sz="2800">
              <a:solidFill>
                <a:schemeClr val="bg2"/>
              </a:solidFill>
              <a:latin typeface="+mj-lt"/>
            </a:endParaRPr>
          </a:p>
        </p:txBody>
      </p:sp>
    </p:spTree>
    <p:custDataLst>
      <p:tags r:id="rId1"/>
    </p:custDataLst>
    <p:extLst>
      <p:ext uri="{BB962C8B-B14F-4D97-AF65-F5344CB8AC3E}">
        <p14:creationId xmlns:p14="http://schemas.microsoft.com/office/powerpoint/2010/main" val="3051753071"/>
      </p:ext>
    </p:extLst>
  </p:cSld>
  <p:clrMapOvr>
    <a:masterClrMapping/>
  </p:clrMapOvr>
  <mc:AlternateContent xmlns:mc="http://schemas.openxmlformats.org/markup-compatibility/2006">
    <mc:Choice xmlns:p14="http://schemas.microsoft.com/office/powerpoint/2010/main" Requires="p14">
      <p:transition spd="slow" p14:dur="2000" advTm="9746"/>
    </mc:Choice>
    <mc:Fallback>
      <p:transition spd="slow" advTm="974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3" name="Rectangle 2"/>
          <p:cNvSpPr/>
          <p:nvPr/>
        </p:nvSpPr>
        <p:spPr>
          <a:xfrm>
            <a:off x="3962400" y="703490"/>
            <a:ext cx="4583306" cy="646331"/>
          </a:xfrm>
          <a:prstGeom prst="rect">
            <a:avLst/>
          </a:prstGeom>
        </p:spPr>
        <p:txBody>
          <a:bodyPr wrap="none">
            <a:spAutoFit/>
          </a:bodyPr>
          <a:lstStyle/>
          <a:p>
            <a:pPr algn="ctr" fontAlgn="auto">
              <a:spcBef>
                <a:spcPts val="0"/>
              </a:spcBef>
              <a:spcAft>
                <a:spcPts val="0"/>
              </a:spcAft>
              <a:buClr>
                <a:srgbClr val="000000"/>
              </a:buClr>
            </a:pPr>
            <a:r>
              <a:rPr lang="en-US" b="1" kern="0" dirty="0" err="1">
                <a:solidFill>
                  <a:srgbClr val="DEF5FD">
                    <a:lumMod val="10000"/>
                  </a:srgbClr>
                </a:solidFill>
                <a:latin typeface="Times New Roman" pitchFamily="18" charset="0"/>
                <a:cs typeface="Times New Roman" pitchFamily="18" charset="0"/>
                <a:sym typeface="Arial"/>
              </a:rPr>
              <a:t>Chính</a:t>
            </a:r>
            <a:r>
              <a:rPr lang="en-US" b="1" kern="0" dirty="0">
                <a:solidFill>
                  <a:srgbClr val="DEF5FD">
                    <a:lumMod val="10000"/>
                  </a:srgbClr>
                </a:solidFill>
                <a:latin typeface="Times New Roman" pitchFamily="18" charset="0"/>
                <a:cs typeface="Times New Roman" pitchFamily="18" charset="0"/>
                <a:sym typeface="Arial"/>
              </a:rPr>
              <a:t> </a:t>
            </a:r>
            <a:r>
              <a:rPr lang="en-US" b="1" kern="0" dirty="0" err="1">
                <a:solidFill>
                  <a:srgbClr val="DEF5FD">
                    <a:lumMod val="10000"/>
                  </a:srgbClr>
                </a:solidFill>
                <a:latin typeface="Times New Roman" pitchFamily="18" charset="0"/>
                <a:cs typeface="Times New Roman" pitchFamily="18" charset="0"/>
                <a:sym typeface="Arial"/>
              </a:rPr>
              <a:t>tả</a:t>
            </a:r>
            <a:r>
              <a:rPr lang="en-US" b="1" kern="0" dirty="0">
                <a:solidFill>
                  <a:srgbClr val="DEF5FD">
                    <a:lumMod val="10000"/>
                  </a:srgbClr>
                </a:solidFill>
                <a:latin typeface="Times New Roman" pitchFamily="18" charset="0"/>
                <a:cs typeface="Times New Roman" pitchFamily="18" charset="0"/>
                <a:sym typeface="Arial"/>
              </a:rPr>
              <a:t> (</a:t>
            </a:r>
            <a:r>
              <a:rPr lang="en-US" b="1" kern="0" dirty="0" err="1">
                <a:solidFill>
                  <a:srgbClr val="DEF5FD">
                    <a:lumMod val="10000"/>
                  </a:srgbClr>
                </a:solidFill>
                <a:latin typeface="Times New Roman" pitchFamily="18" charset="0"/>
                <a:cs typeface="Times New Roman" pitchFamily="18" charset="0"/>
                <a:sym typeface="Arial"/>
              </a:rPr>
              <a:t>nghe</a:t>
            </a:r>
            <a:r>
              <a:rPr lang="en-US" b="1" kern="0" dirty="0">
                <a:solidFill>
                  <a:srgbClr val="DEF5FD">
                    <a:lumMod val="10000"/>
                  </a:srgbClr>
                </a:solidFill>
                <a:latin typeface="Times New Roman" pitchFamily="18" charset="0"/>
                <a:cs typeface="Times New Roman" pitchFamily="18" charset="0"/>
                <a:sym typeface="Arial"/>
              </a:rPr>
              <a:t> – </a:t>
            </a:r>
            <a:r>
              <a:rPr lang="en-US" b="1" kern="0" dirty="0" err="1">
                <a:solidFill>
                  <a:srgbClr val="DEF5FD">
                    <a:lumMod val="10000"/>
                  </a:srgbClr>
                </a:solidFill>
                <a:latin typeface="Times New Roman" pitchFamily="18" charset="0"/>
                <a:cs typeface="Times New Roman" pitchFamily="18" charset="0"/>
                <a:sym typeface="Arial"/>
              </a:rPr>
              <a:t>viết</a:t>
            </a:r>
            <a:r>
              <a:rPr lang="en-US" b="1" kern="0" dirty="0">
                <a:solidFill>
                  <a:srgbClr val="DEF5FD">
                    <a:lumMod val="10000"/>
                  </a:srgbClr>
                </a:solidFill>
                <a:latin typeface="Times New Roman" pitchFamily="18" charset="0"/>
                <a:cs typeface="Times New Roman" pitchFamily="18" charset="0"/>
                <a:sym typeface="Arial"/>
              </a:rPr>
              <a:t>) </a:t>
            </a:r>
            <a:endParaRPr lang="en-US" kern="0" dirty="0">
              <a:solidFill>
                <a:srgbClr val="DEF5FD">
                  <a:lumMod val="10000"/>
                </a:srgbClr>
              </a:solidFill>
              <a:latin typeface="Arial"/>
              <a:cs typeface="Arial"/>
              <a:sym typeface="Arial"/>
            </a:endParaRPr>
          </a:p>
        </p:txBody>
      </p:sp>
      <p:sp>
        <p:nvSpPr>
          <p:cNvPr id="4" name="TextBox 3"/>
          <p:cNvSpPr txBox="1"/>
          <p:nvPr/>
        </p:nvSpPr>
        <p:spPr>
          <a:xfrm>
            <a:off x="3733800" y="1349821"/>
            <a:ext cx="8794568" cy="646331"/>
          </a:xfrm>
          <a:prstGeom prst="rect">
            <a:avLst/>
          </a:prstGeom>
          <a:noFill/>
        </p:spPr>
        <p:txBody>
          <a:bodyPr wrap="square" rtlCol="0">
            <a:spAutoFit/>
          </a:bodyPr>
          <a:lstStyle/>
          <a:p>
            <a:pPr fontAlgn="auto">
              <a:spcBef>
                <a:spcPts val="0"/>
              </a:spcBef>
              <a:spcAft>
                <a:spcPts val="0"/>
              </a:spcAft>
              <a:buClr>
                <a:srgbClr val="000000"/>
              </a:buClr>
            </a:pPr>
            <a:r>
              <a:rPr lang="en-US" b="1" kern="0" smtClean="0">
                <a:solidFill>
                  <a:srgbClr val="FF0000"/>
                </a:solidFill>
                <a:latin typeface="Times New Roman" panose="02020603050405020304" pitchFamily="18" charset="0"/>
                <a:cs typeface="Times New Roman" panose="02020603050405020304" pitchFamily="18" charset="0"/>
                <a:sym typeface="Arial"/>
              </a:rPr>
              <a:t>Chiều trên sông Hương</a:t>
            </a:r>
            <a:endParaRPr lang="en-US"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8" name="TextBox 7"/>
          <p:cNvSpPr txBox="1"/>
          <p:nvPr/>
        </p:nvSpPr>
        <p:spPr>
          <a:xfrm>
            <a:off x="3154907" y="59279"/>
            <a:ext cx="11418192" cy="646331"/>
          </a:xfrm>
          <a:prstGeom prst="rect">
            <a:avLst/>
          </a:prstGeom>
          <a:noFill/>
        </p:spPr>
        <p:txBody>
          <a:bodyPr wrap="square" rtlCol="0">
            <a:spAutoFit/>
          </a:bodyPr>
          <a:lstStyle/>
          <a:p>
            <a:pPr fontAlgn="auto">
              <a:spcBef>
                <a:spcPts val="0"/>
              </a:spcBef>
              <a:spcAft>
                <a:spcPts val="0"/>
              </a:spcAft>
              <a:buClr>
                <a:srgbClr val="000000"/>
              </a:buClr>
            </a:pPr>
            <a:r>
              <a:rPr lang="en-US" kern="0" smtClean="0">
                <a:solidFill>
                  <a:srgbClr val="000000"/>
                </a:solidFill>
                <a:latin typeface="Times New Roman" panose="02020603050405020304" pitchFamily="18" charset="0"/>
                <a:cs typeface="Times New Roman" panose="02020603050405020304" pitchFamily="18" charset="0"/>
                <a:sym typeface="Arial"/>
              </a:rPr>
              <a:t>Thứ     , ngày   </a:t>
            </a:r>
            <a:r>
              <a:rPr lang="en-US" kern="0" err="1">
                <a:solidFill>
                  <a:srgbClr val="000000"/>
                </a:solidFill>
                <a:latin typeface="Times New Roman" panose="02020603050405020304" pitchFamily="18" charset="0"/>
                <a:cs typeface="Times New Roman" panose="02020603050405020304" pitchFamily="18" charset="0"/>
                <a:sym typeface="Arial"/>
              </a:rPr>
              <a:t>tháng</a:t>
            </a:r>
            <a:r>
              <a:rPr lang="en-US" kern="0">
                <a:solidFill>
                  <a:srgbClr val="000000"/>
                </a:solidFill>
                <a:latin typeface="Times New Roman" panose="02020603050405020304" pitchFamily="18" charset="0"/>
                <a:cs typeface="Times New Roman" panose="02020603050405020304" pitchFamily="18" charset="0"/>
                <a:sym typeface="Arial"/>
              </a:rPr>
              <a:t> </a:t>
            </a:r>
            <a:r>
              <a:rPr lang="en-US" kern="0" smtClean="0">
                <a:solidFill>
                  <a:srgbClr val="000000"/>
                </a:solidFill>
                <a:latin typeface="Times New Roman" panose="02020603050405020304" pitchFamily="18" charset="0"/>
                <a:cs typeface="Times New Roman" panose="02020603050405020304" pitchFamily="18" charset="0"/>
                <a:sym typeface="Arial"/>
              </a:rPr>
              <a:t>12 </a:t>
            </a:r>
            <a:r>
              <a:rPr lang="en-US" kern="0" dirty="0" err="1">
                <a:solidFill>
                  <a:srgbClr val="000000"/>
                </a:solidFill>
                <a:latin typeface="Times New Roman" panose="02020603050405020304" pitchFamily="18" charset="0"/>
                <a:cs typeface="Times New Roman" panose="02020603050405020304" pitchFamily="18" charset="0"/>
                <a:sym typeface="Arial"/>
              </a:rPr>
              <a:t>năm</a:t>
            </a:r>
            <a:r>
              <a:rPr lang="en-US" kern="0" dirty="0">
                <a:solidFill>
                  <a:srgbClr val="000000"/>
                </a:solidFill>
                <a:latin typeface="Times New Roman" panose="02020603050405020304" pitchFamily="18" charset="0"/>
                <a:cs typeface="Times New Roman" panose="02020603050405020304" pitchFamily="18" charset="0"/>
                <a:sym typeface="Arial"/>
              </a:rPr>
              <a:t> 2021</a:t>
            </a:r>
          </a:p>
        </p:txBody>
      </p:sp>
      <p:sp>
        <p:nvSpPr>
          <p:cNvPr id="6" name="Text Box 4"/>
          <p:cNvSpPr txBox="1">
            <a:spLocks noChangeArrowheads="1"/>
          </p:cNvSpPr>
          <p:nvPr/>
        </p:nvSpPr>
        <p:spPr bwMode="auto">
          <a:xfrm>
            <a:off x="485169" y="2133600"/>
            <a:ext cx="11537768" cy="2893100"/>
          </a:xfrm>
          <a:prstGeom prst="rect">
            <a:avLst/>
          </a:prstGeom>
          <a:noFill/>
          <a:ln w="9525">
            <a:noFill/>
            <a:miter lim="800000"/>
            <a:headEnd/>
            <a:tailEnd/>
          </a:ln>
        </p:spPr>
        <p:txBody>
          <a:bodyPr wrap="square">
            <a:spAutoFit/>
          </a:bodyPr>
          <a:lstStyle/>
          <a:p>
            <a:pPr>
              <a:spcBef>
                <a:spcPct val="50000"/>
              </a:spcBef>
            </a:pPr>
            <a:r>
              <a:rPr lang="en-US" sz="2800" b="1">
                <a:solidFill>
                  <a:srgbClr val="009900"/>
                </a:solidFill>
                <a:latin typeface="Times New Roman" panose="02020603050405020304" pitchFamily="18" charset="0"/>
                <a:cs typeface="Times New Roman" panose="02020603050405020304" pitchFamily="18" charset="0"/>
              </a:rPr>
              <a:t>	Cuối buổi chiều, Huế thường trở về trong một vẻ yên tĩnh lạ lùng… Phía bên sông, xóm Cồn Hến nấu cơm chiều sớm nhất trong thành phố, thả khói nghi ngút cả một vùng tre trúc trên mặt nước. Đâu đó, từ sau khúc quanh vắng lặng của dòng sông, tiếng lanh canh của thuyền chài gõ những mẻ cá cuối cùng, khiến mặt sông nghe như rộng hơn… </a:t>
            </a:r>
          </a:p>
          <a:p>
            <a:pPr algn="r">
              <a:spcBef>
                <a:spcPct val="50000"/>
              </a:spcBef>
            </a:pPr>
            <a:r>
              <a:rPr lang="en-US" sz="2800" b="1">
                <a:solidFill>
                  <a:srgbClr val="663F0D"/>
                </a:solidFill>
                <a:latin typeface="Times New Roman" panose="02020603050405020304" pitchFamily="18" charset="0"/>
                <a:cs typeface="Times New Roman" panose="02020603050405020304" pitchFamily="18" charset="0"/>
              </a:rPr>
              <a:t>Hoàng Phủ Ngọc Tường</a:t>
            </a:r>
          </a:p>
        </p:txBody>
      </p:sp>
      <p:sp>
        <p:nvSpPr>
          <p:cNvPr id="2" name="TextBox 1"/>
          <p:cNvSpPr txBox="1"/>
          <p:nvPr/>
        </p:nvSpPr>
        <p:spPr>
          <a:xfrm>
            <a:off x="31845" y="5164148"/>
            <a:ext cx="12192000"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1/ Tác giả tả hình ảnh và âm thanh nào trên sông Hương vào cuối buổi chiều ?</a:t>
            </a:r>
            <a:endParaRPr lang="vi-VN" sz="2800" b="1">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6158" y="5781095"/>
            <a:ext cx="12192000" cy="954107"/>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Khói thả nghi ngút cả một vùng tre trúc trên mặt nước và tiếng lanh canh của thuyền chài gõ những mẻ cá cuối cùng.</a:t>
            </a:r>
            <a:endParaRPr lang="vi-VN" sz="2800" b="1">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13126807"/>
      </p:ext>
    </p:extLst>
  </p:cSld>
  <p:clrMapOvr>
    <a:masterClrMapping/>
  </p:clrMapOvr>
  <mc:AlternateContent xmlns:mc="http://schemas.openxmlformats.org/markup-compatibility/2006">
    <mc:Choice xmlns:p14="http://schemas.microsoft.com/office/powerpoint/2010/main" Requires="p14">
      <p:transition spd="slow" p14:dur="2000" advTm="9746"/>
    </mc:Choice>
    <mc:Fallback>
      <p:transition spd="slow" advTm="97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3" name="Rectangle 2"/>
          <p:cNvSpPr/>
          <p:nvPr/>
        </p:nvSpPr>
        <p:spPr>
          <a:xfrm>
            <a:off x="3962400" y="703490"/>
            <a:ext cx="4583306" cy="646331"/>
          </a:xfrm>
          <a:prstGeom prst="rect">
            <a:avLst/>
          </a:prstGeom>
        </p:spPr>
        <p:txBody>
          <a:bodyPr wrap="none">
            <a:spAutoFit/>
          </a:bodyPr>
          <a:lstStyle/>
          <a:p>
            <a:pPr algn="ctr" fontAlgn="auto">
              <a:spcBef>
                <a:spcPts val="0"/>
              </a:spcBef>
              <a:spcAft>
                <a:spcPts val="0"/>
              </a:spcAft>
              <a:buClr>
                <a:srgbClr val="000000"/>
              </a:buClr>
            </a:pPr>
            <a:r>
              <a:rPr lang="en-US" b="1" kern="0" dirty="0" err="1">
                <a:solidFill>
                  <a:srgbClr val="DEF5FD">
                    <a:lumMod val="10000"/>
                  </a:srgbClr>
                </a:solidFill>
                <a:latin typeface="Times New Roman" pitchFamily="18" charset="0"/>
                <a:cs typeface="Times New Roman" pitchFamily="18" charset="0"/>
                <a:sym typeface="Arial"/>
              </a:rPr>
              <a:t>Chính</a:t>
            </a:r>
            <a:r>
              <a:rPr lang="en-US" b="1" kern="0" dirty="0">
                <a:solidFill>
                  <a:srgbClr val="DEF5FD">
                    <a:lumMod val="10000"/>
                  </a:srgbClr>
                </a:solidFill>
                <a:latin typeface="Times New Roman" pitchFamily="18" charset="0"/>
                <a:cs typeface="Times New Roman" pitchFamily="18" charset="0"/>
                <a:sym typeface="Arial"/>
              </a:rPr>
              <a:t> </a:t>
            </a:r>
            <a:r>
              <a:rPr lang="en-US" b="1" kern="0" dirty="0" err="1">
                <a:solidFill>
                  <a:srgbClr val="DEF5FD">
                    <a:lumMod val="10000"/>
                  </a:srgbClr>
                </a:solidFill>
                <a:latin typeface="Times New Roman" pitchFamily="18" charset="0"/>
                <a:cs typeface="Times New Roman" pitchFamily="18" charset="0"/>
                <a:sym typeface="Arial"/>
              </a:rPr>
              <a:t>tả</a:t>
            </a:r>
            <a:r>
              <a:rPr lang="en-US" b="1" kern="0" dirty="0">
                <a:solidFill>
                  <a:srgbClr val="DEF5FD">
                    <a:lumMod val="10000"/>
                  </a:srgbClr>
                </a:solidFill>
                <a:latin typeface="Times New Roman" pitchFamily="18" charset="0"/>
                <a:cs typeface="Times New Roman" pitchFamily="18" charset="0"/>
                <a:sym typeface="Arial"/>
              </a:rPr>
              <a:t> (</a:t>
            </a:r>
            <a:r>
              <a:rPr lang="en-US" b="1" kern="0" dirty="0" err="1">
                <a:solidFill>
                  <a:srgbClr val="DEF5FD">
                    <a:lumMod val="10000"/>
                  </a:srgbClr>
                </a:solidFill>
                <a:latin typeface="Times New Roman" pitchFamily="18" charset="0"/>
                <a:cs typeface="Times New Roman" pitchFamily="18" charset="0"/>
                <a:sym typeface="Arial"/>
              </a:rPr>
              <a:t>nghe</a:t>
            </a:r>
            <a:r>
              <a:rPr lang="en-US" b="1" kern="0" dirty="0">
                <a:solidFill>
                  <a:srgbClr val="DEF5FD">
                    <a:lumMod val="10000"/>
                  </a:srgbClr>
                </a:solidFill>
                <a:latin typeface="Times New Roman" pitchFamily="18" charset="0"/>
                <a:cs typeface="Times New Roman" pitchFamily="18" charset="0"/>
                <a:sym typeface="Arial"/>
              </a:rPr>
              <a:t> – </a:t>
            </a:r>
            <a:r>
              <a:rPr lang="en-US" b="1" kern="0" dirty="0" err="1">
                <a:solidFill>
                  <a:srgbClr val="DEF5FD">
                    <a:lumMod val="10000"/>
                  </a:srgbClr>
                </a:solidFill>
                <a:latin typeface="Times New Roman" pitchFamily="18" charset="0"/>
                <a:cs typeface="Times New Roman" pitchFamily="18" charset="0"/>
                <a:sym typeface="Arial"/>
              </a:rPr>
              <a:t>viết</a:t>
            </a:r>
            <a:r>
              <a:rPr lang="en-US" b="1" kern="0" dirty="0">
                <a:solidFill>
                  <a:srgbClr val="DEF5FD">
                    <a:lumMod val="10000"/>
                  </a:srgbClr>
                </a:solidFill>
                <a:latin typeface="Times New Roman" pitchFamily="18" charset="0"/>
                <a:cs typeface="Times New Roman" pitchFamily="18" charset="0"/>
                <a:sym typeface="Arial"/>
              </a:rPr>
              <a:t>) </a:t>
            </a:r>
            <a:endParaRPr lang="en-US" kern="0" dirty="0">
              <a:solidFill>
                <a:srgbClr val="DEF5FD">
                  <a:lumMod val="10000"/>
                </a:srgbClr>
              </a:solidFill>
              <a:latin typeface="Arial"/>
              <a:cs typeface="Arial"/>
              <a:sym typeface="Arial"/>
            </a:endParaRPr>
          </a:p>
        </p:txBody>
      </p:sp>
      <p:sp>
        <p:nvSpPr>
          <p:cNvPr id="4" name="TextBox 3"/>
          <p:cNvSpPr txBox="1"/>
          <p:nvPr/>
        </p:nvSpPr>
        <p:spPr>
          <a:xfrm>
            <a:off x="3733800" y="1349821"/>
            <a:ext cx="8794568" cy="646331"/>
          </a:xfrm>
          <a:prstGeom prst="rect">
            <a:avLst/>
          </a:prstGeom>
          <a:noFill/>
        </p:spPr>
        <p:txBody>
          <a:bodyPr wrap="square" rtlCol="0">
            <a:spAutoFit/>
          </a:bodyPr>
          <a:lstStyle/>
          <a:p>
            <a:pPr fontAlgn="auto">
              <a:spcBef>
                <a:spcPts val="0"/>
              </a:spcBef>
              <a:spcAft>
                <a:spcPts val="0"/>
              </a:spcAft>
              <a:buClr>
                <a:srgbClr val="000000"/>
              </a:buClr>
            </a:pPr>
            <a:r>
              <a:rPr lang="en-US" b="1" kern="0" smtClean="0">
                <a:solidFill>
                  <a:srgbClr val="FF0000"/>
                </a:solidFill>
                <a:latin typeface="Times New Roman" panose="02020603050405020304" pitchFamily="18" charset="0"/>
                <a:cs typeface="Times New Roman" panose="02020603050405020304" pitchFamily="18" charset="0"/>
                <a:sym typeface="Arial"/>
              </a:rPr>
              <a:t>Chiều trên sông Hương</a:t>
            </a:r>
            <a:endParaRPr lang="en-US"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8" name="TextBox 7"/>
          <p:cNvSpPr txBox="1"/>
          <p:nvPr/>
        </p:nvSpPr>
        <p:spPr>
          <a:xfrm>
            <a:off x="3154907" y="59279"/>
            <a:ext cx="11418192" cy="646331"/>
          </a:xfrm>
          <a:prstGeom prst="rect">
            <a:avLst/>
          </a:prstGeom>
          <a:noFill/>
        </p:spPr>
        <p:txBody>
          <a:bodyPr wrap="square" rtlCol="0">
            <a:spAutoFit/>
          </a:bodyPr>
          <a:lstStyle/>
          <a:p>
            <a:pPr fontAlgn="auto">
              <a:spcBef>
                <a:spcPts val="0"/>
              </a:spcBef>
              <a:spcAft>
                <a:spcPts val="0"/>
              </a:spcAft>
              <a:buClr>
                <a:srgbClr val="000000"/>
              </a:buClr>
            </a:pPr>
            <a:r>
              <a:rPr lang="en-US" kern="0" smtClean="0">
                <a:solidFill>
                  <a:srgbClr val="000000"/>
                </a:solidFill>
                <a:latin typeface="Times New Roman" panose="02020603050405020304" pitchFamily="18" charset="0"/>
                <a:cs typeface="Times New Roman" panose="02020603050405020304" pitchFamily="18" charset="0"/>
                <a:sym typeface="Arial"/>
              </a:rPr>
              <a:t>Thứ     , ngày   </a:t>
            </a:r>
            <a:r>
              <a:rPr lang="en-US" kern="0" err="1">
                <a:solidFill>
                  <a:srgbClr val="000000"/>
                </a:solidFill>
                <a:latin typeface="Times New Roman" panose="02020603050405020304" pitchFamily="18" charset="0"/>
                <a:cs typeface="Times New Roman" panose="02020603050405020304" pitchFamily="18" charset="0"/>
                <a:sym typeface="Arial"/>
              </a:rPr>
              <a:t>tháng</a:t>
            </a:r>
            <a:r>
              <a:rPr lang="en-US" kern="0">
                <a:solidFill>
                  <a:srgbClr val="000000"/>
                </a:solidFill>
                <a:latin typeface="Times New Roman" panose="02020603050405020304" pitchFamily="18" charset="0"/>
                <a:cs typeface="Times New Roman" panose="02020603050405020304" pitchFamily="18" charset="0"/>
                <a:sym typeface="Arial"/>
              </a:rPr>
              <a:t> </a:t>
            </a:r>
            <a:r>
              <a:rPr lang="en-US" kern="0" smtClean="0">
                <a:solidFill>
                  <a:srgbClr val="000000"/>
                </a:solidFill>
                <a:latin typeface="Times New Roman" panose="02020603050405020304" pitchFamily="18" charset="0"/>
                <a:cs typeface="Times New Roman" panose="02020603050405020304" pitchFamily="18" charset="0"/>
                <a:sym typeface="Arial"/>
              </a:rPr>
              <a:t>12 </a:t>
            </a:r>
            <a:r>
              <a:rPr lang="en-US" kern="0" dirty="0" err="1">
                <a:solidFill>
                  <a:srgbClr val="000000"/>
                </a:solidFill>
                <a:latin typeface="Times New Roman" panose="02020603050405020304" pitchFamily="18" charset="0"/>
                <a:cs typeface="Times New Roman" panose="02020603050405020304" pitchFamily="18" charset="0"/>
                <a:sym typeface="Arial"/>
              </a:rPr>
              <a:t>năm</a:t>
            </a:r>
            <a:r>
              <a:rPr lang="en-US" kern="0" dirty="0">
                <a:solidFill>
                  <a:srgbClr val="000000"/>
                </a:solidFill>
                <a:latin typeface="Times New Roman" panose="02020603050405020304" pitchFamily="18" charset="0"/>
                <a:cs typeface="Times New Roman" panose="02020603050405020304" pitchFamily="18" charset="0"/>
                <a:sym typeface="Arial"/>
              </a:rPr>
              <a:t> 2021</a:t>
            </a:r>
          </a:p>
        </p:txBody>
      </p:sp>
      <p:sp>
        <p:nvSpPr>
          <p:cNvPr id="6" name="Text Box 4"/>
          <p:cNvSpPr txBox="1">
            <a:spLocks noChangeArrowheads="1"/>
          </p:cNvSpPr>
          <p:nvPr/>
        </p:nvSpPr>
        <p:spPr bwMode="auto">
          <a:xfrm>
            <a:off x="485169" y="2133600"/>
            <a:ext cx="11537768" cy="2893100"/>
          </a:xfrm>
          <a:prstGeom prst="rect">
            <a:avLst/>
          </a:prstGeom>
          <a:noFill/>
          <a:ln w="9525">
            <a:noFill/>
            <a:miter lim="800000"/>
            <a:headEnd/>
            <a:tailEnd/>
          </a:ln>
        </p:spPr>
        <p:txBody>
          <a:bodyPr wrap="square">
            <a:spAutoFit/>
          </a:bodyPr>
          <a:lstStyle/>
          <a:p>
            <a:pPr>
              <a:spcBef>
                <a:spcPct val="50000"/>
              </a:spcBef>
            </a:pPr>
            <a:r>
              <a:rPr lang="en-US" sz="2800" b="1">
                <a:solidFill>
                  <a:srgbClr val="009900"/>
                </a:solidFill>
                <a:latin typeface="Times New Roman" panose="02020603050405020304" pitchFamily="18" charset="0"/>
                <a:cs typeface="Times New Roman" panose="02020603050405020304" pitchFamily="18" charset="0"/>
              </a:rPr>
              <a:t>	Cuối buổi chiều, Huế thường trở về trong một vẻ yên tĩnh lạ lùng… Phía bên sông, xóm Cồn Hến nấu cơm chiều sớm nhất trong thành phố, thả khói nghi ngút cả một vùng tre trúc trên mặt nước. Đâu đó, từ sau khúc quanh vắng lặng của dòng sông, tiếng lanh canh của thuyền chài gõ những mẻ cá cuối cùng, khiến mặt sông nghe như rộng hơn… </a:t>
            </a:r>
          </a:p>
          <a:p>
            <a:pPr algn="r">
              <a:spcBef>
                <a:spcPct val="50000"/>
              </a:spcBef>
            </a:pPr>
            <a:r>
              <a:rPr lang="en-US" sz="2800" b="1">
                <a:solidFill>
                  <a:srgbClr val="663F0D"/>
                </a:solidFill>
                <a:latin typeface="Times New Roman" panose="02020603050405020304" pitchFamily="18" charset="0"/>
                <a:cs typeface="Times New Roman" panose="02020603050405020304" pitchFamily="18" charset="0"/>
              </a:rPr>
              <a:t>Hoàng Phủ Ngọc Tường</a:t>
            </a:r>
          </a:p>
        </p:txBody>
      </p:sp>
      <p:sp>
        <p:nvSpPr>
          <p:cNvPr id="2" name="TextBox 1"/>
          <p:cNvSpPr txBox="1"/>
          <p:nvPr/>
        </p:nvSpPr>
        <p:spPr>
          <a:xfrm>
            <a:off x="31845" y="5164148"/>
            <a:ext cx="12192000"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2/ Đoạn văn trên gồm có mấy câu ?</a:t>
            </a:r>
            <a:endParaRPr lang="vi-VN" sz="2800" b="1">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36368" y="5824816"/>
            <a:ext cx="12192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Đoạn văn trên có 3 câu.</a:t>
            </a:r>
            <a:endParaRPr lang="vi-VN" sz="2800" b="1">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4529532"/>
      </p:ext>
    </p:extLst>
  </p:cSld>
  <p:clrMapOvr>
    <a:masterClrMapping/>
  </p:clrMapOvr>
  <mc:AlternateContent xmlns:mc="http://schemas.openxmlformats.org/markup-compatibility/2006">
    <mc:Choice xmlns:p14="http://schemas.microsoft.com/office/powerpoint/2010/main" Requires="p14">
      <p:transition spd="slow" p14:dur="2000" advTm="9746"/>
    </mc:Choice>
    <mc:Fallback>
      <p:transition spd="slow" advTm="97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3" name="Rectangle 2"/>
          <p:cNvSpPr/>
          <p:nvPr/>
        </p:nvSpPr>
        <p:spPr>
          <a:xfrm>
            <a:off x="3962400" y="703490"/>
            <a:ext cx="4583306" cy="646331"/>
          </a:xfrm>
          <a:prstGeom prst="rect">
            <a:avLst/>
          </a:prstGeom>
        </p:spPr>
        <p:txBody>
          <a:bodyPr wrap="none">
            <a:spAutoFit/>
          </a:bodyPr>
          <a:lstStyle/>
          <a:p>
            <a:pPr algn="ctr" fontAlgn="auto">
              <a:spcBef>
                <a:spcPts val="0"/>
              </a:spcBef>
              <a:spcAft>
                <a:spcPts val="0"/>
              </a:spcAft>
              <a:buClr>
                <a:srgbClr val="000000"/>
              </a:buClr>
            </a:pPr>
            <a:r>
              <a:rPr lang="en-US" b="1" kern="0" dirty="0" err="1">
                <a:solidFill>
                  <a:srgbClr val="DEF5FD">
                    <a:lumMod val="10000"/>
                  </a:srgbClr>
                </a:solidFill>
                <a:latin typeface="Times New Roman" pitchFamily="18" charset="0"/>
                <a:cs typeface="Times New Roman" pitchFamily="18" charset="0"/>
                <a:sym typeface="Arial"/>
              </a:rPr>
              <a:t>Chính</a:t>
            </a:r>
            <a:r>
              <a:rPr lang="en-US" b="1" kern="0" dirty="0">
                <a:solidFill>
                  <a:srgbClr val="DEF5FD">
                    <a:lumMod val="10000"/>
                  </a:srgbClr>
                </a:solidFill>
                <a:latin typeface="Times New Roman" pitchFamily="18" charset="0"/>
                <a:cs typeface="Times New Roman" pitchFamily="18" charset="0"/>
                <a:sym typeface="Arial"/>
              </a:rPr>
              <a:t> </a:t>
            </a:r>
            <a:r>
              <a:rPr lang="en-US" b="1" kern="0" dirty="0" err="1">
                <a:solidFill>
                  <a:srgbClr val="DEF5FD">
                    <a:lumMod val="10000"/>
                  </a:srgbClr>
                </a:solidFill>
                <a:latin typeface="Times New Roman" pitchFamily="18" charset="0"/>
                <a:cs typeface="Times New Roman" pitchFamily="18" charset="0"/>
                <a:sym typeface="Arial"/>
              </a:rPr>
              <a:t>tả</a:t>
            </a:r>
            <a:r>
              <a:rPr lang="en-US" b="1" kern="0" dirty="0">
                <a:solidFill>
                  <a:srgbClr val="DEF5FD">
                    <a:lumMod val="10000"/>
                  </a:srgbClr>
                </a:solidFill>
                <a:latin typeface="Times New Roman" pitchFamily="18" charset="0"/>
                <a:cs typeface="Times New Roman" pitchFamily="18" charset="0"/>
                <a:sym typeface="Arial"/>
              </a:rPr>
              <a:t> (</a:t>
            </a:r>
            <a:r>
              <a:rPr lang="en-US" b="1" kern="0" dirty="0" err="1">
                <a:solidFill>
                  <a:srgbClr val="DEF5FD">
                    <a:lumMod val="10000"/>
                  </a:srgbClr>
                </a:solidFill>
                <a:latin typeface="Times New Roman" pitchFamily="18" charset="0"/>
                <a:cs typeface="Times New Roman" pitchFamily="18" charset="0"/>
                <a:sym typeface="Arial"/>
              </a:rPr>
              <a:t>nghe</a:t>
            </a:r>
            <a:r>
              <a:rPr lang="en-US" b="1" kern="0" dirty="0">
                <a:solidFill>
                  <a:srgbClr val="DEF5FD">
                    <a:lumMod val="10000"/>
                  </a:srgbClr>
                </a:solidFill>
                <a:latin typeface="Times New Roman" pitchFamily="18" charset="0"/>
                <a:cs typeface="Times New Roman" pitchFamily="18" charset="0"/>
                <a:sym typeface="Arial"/>
              </a:rPr>
              <a:t> – </a:t>
            </a:r>
            <a:r>
              <a:rPr lang="en-US" b="1" kern="0" dirty="0" err="1">
                <a:solidFill>
                  <a:srgbClr val="DEF5FD">
                    <a:lumMod val="10000"/>
                  </a:srgbClr>
                </a:solidFill>
                <a:latin typeface="Times New Roman" pitchFamily="18" charset="0"/>
                <a:cs typeface="Times New Roman" pitchFamily="18" charset="0"/>
                <a:sym typeface="Arial"/>
              </a:rPr>
              <a:t>viết</a:t>
            </a:r>
            <a:r>
              <a:rPr lang="en-US" b="1" kern="0" dirty="0">
                <a:solidFill>
                  <a:srgbClr val="DEF5FD">
                    <a:lumMod val="10000"/>
                  </a:srgbClr>
                </a:solidFill>
                <a:latin typeface="Times New Roman" pitchFamily="18" charset="0"/>
                <a:cs typeface="Times New Roman" pitchFamily="18" charset="0"/>
                <a:sym typeface="Arial"/>
              </a:rPr>
              <a:t>) </a:t>
            </a:r>
            <a:endParaRPr lang="en-US" kern="0" dirty="0">
              <a:solidFill>
                <a:srgbClr val="DEF5FD">
                  <a:lumMod val="10000"/>
                </a:srgbClr>
              </a:solidFill>
              <a:latin typeface="Arial"/>
              <a:cs typeface="Arial"/>
              <a:sym typeface="Arial"/>
            </a:endParaRPr>
          </a:p>
        </p:txBody>
      </p:sp>
      <p:sp>
        <p:nvSpPr>
          <p:cNvPr id="4" name="TextBox 3"/>
          <p:cNvSpPr txBox="1"/>
          <p:nvPr/>
        </p:nvSpPr>
        <p:spPr>
          <a:xfrm>
            <a:off x="3733800" y="1349821"/>
            <a:ext cx="8794568" cy="646331"/>
          </a:xfrm>
          <a:prstGeom prst="rect">
            <a:avLst/>
          </a:prstGeom>
          <a:noFill/>
        </p:spPr>
        <p:txBody>
          <a:bodyPr wrap="square" rtlCol="0">
            <a:spAutoFit/>
          </a:bodyPr>
          <a:lstStyle/>
          <a:p>
            <a:pPr fontAlgn="auto">
              <a:spcBef>
                <a:spcPts val="0"/>
              </a:spcBef>
              <a:spcAft>
                <a:spcPts val="0"/>
              </a:spcAft>
              <a:buClr>
                <a:srgbClr val="000000"/>
              </a:buClr>
            </a:pPr>
            <a:r>
              <a:rPr lang="en-US" b="1" kern="0" smtClean="0">
                <a:solidFill>
                  <a:srgbClr val="FF0000"/>
                </a:solidFill>
                <a:latin typeface="Times New Roman" panose="02020603050405020304" pitchFamily="18" charset="0"/>
                <a:cs typeface="Times New Roman" panose="02020603050405020304" pitchFamily="18" charset="0"/>
                <a:sym typeface="Arial"/>
              </a:rPr>
              <a:t>Chiều trên sông Hương</a:t>
            </a:r>
            <a:endParaRPr lang="en-US"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8" name="TextBox 7"/>
          <p:cNvSpPr txBox="1"/>
          <p:nvPr/>
        </p:nvSpPr>
        <p:spPr>
          <a:xfrm>
            <a:off x="3154907" y="59279"/>
            <a:ext cx="11418192" cy="646331"/>
          </a:xfrm>
          <a:prstGeom prst="rect">
            <a:avLst/>
          </a:prstGeom>
          <a:noFill/>
        </p:spPr>
        <p:txBody>
          <a:bodyPr wrap="square" rtlCol="0">
            <a:spAutoFit/>
          </a:bodyPr>
          <a:lstStyle/>
          <a:p>
            <a:pPr fontAlgn="auto">
              <a:spcBef>
                <a:spcPts val="0"/>
              </a:spcBef>
              <a:spcAft>
                <a:spcPts val="0"/>
              </a:spcAft>
              <a:buClr>
                <a:srgbClr val="000000"/>
              </a:buClr>
            </a:pPr>
            <a:r>
              <a:rPr lang="en-US" kern="0" smtClean="0">
                <a:solidFill>
                  <a:srgbClr val="000000"/>
                </a:solidFill>
                <a:latin typeface="Times New Roman" panose="02020603050405020304" pitchFamily="18" charset="0"/>
                <a:cs typeface="Times New Roman" panose="02020603050405020304" pitchFamily="18" charset="0"/>
                <a:sym typeface="Arial"/>
              </a:rPr>
              <a:t>Thứ     , ngày   </a:t>
            </a:r>
            <a:r>
              <a:rPr lang="en-US" kern="0" err="1">
                <a:solidFill>
                  <a:srgbClr val="000000"/>
                </a:solidFill>
                <a:latin typeface="Times New Roman" panose="02020603050405020304" pitchFamily="18" charset="0"/>
                <a:cs typeface="Times New Roman" panose="02020603050405020304" pitchFamily="18" charset="0"/>
                <a:sym typeface="Arial"/>
              </a:rPr>
              <a:t>tháng</a:t>
            </a:r>
            <a:r>
              <a:rPr lang="en-US" kern="0">
                <a:solidFill>
                  <a:srgbClr val="000000"/>
                </a:solidFill>
                <a:latin typeface="Times New Roman" panose="02020603050405020304" pitchFamily="18" charset="0"/>
                <a:cs typeface="Times New Roman" panose="02020603050405020304" pitchFamily="18" charset="0"/>
                <a:sym typeface="Arial"/>
              </a:rPr>
              <a:t> </a:t>
            </a:r>
            <a:r>
              <a:rPr lang="en-US" kern="0" smtClean="0">
                <a:solidFill>
                  <a:srgbClr val="000000"/>
                </a:solidFill>
                <a:latin typeface="Times New Roman" panose="02020603050405020304" pitchFamily="18" charset="0"/>
                <a:cs typeface="Times New Roman" panose="02020603050405020304" pitchFamily="18" charset="0"/>
                <a:sym typeface="Arial"/>
              </a:rPr>
              <a:t>12 </a:t>
            </a:r>
            <a:r>
              <a:rPr lang="en-US" kern="0" dirty="0" err="1">
                <a:solidFill>
                  <a:srgbClr val="000000"/>
                </a:solidFill>
                <a:latin typeface="Times New Roman" panose="02020603050405020304" pitchFamily="18" charset="0"/>
                <a:cs typeface="Times New Roman" panose="02020603050405020304" pitchFamily="18" charset="0"/>
                <a:sym typeface="Arial"/>
              </a:rPr>
              <a:t>năm</a:t>
            </a:r>
            <a:r>
              <a:rPr lang="en-US" kern="0" dirty="0">
                <a:solidFill>
                  <a:srgbClr val="000000"/>
                </a:solidFill>
                <a:latin typeface="Times New Roman" panose="02020603050405020304" pitchFamily="18" charset="0"/>
                <a:cs typeface="Times New Roman" panose="02020603050405020304" pitchFamily="18" charset="0"/>
                <a:sym typeface="Arial"/>
              </a:rPr>
              <a:t> 2021</a:t>
            </a:r>
          </a:p>
        </p:txBody>
      </p:sp>
      <p:sp>
        <p:nvSpPr>
          <p:cNvPr id="6" name="Text Box 4"/>
          <p:cNvSpPr txBox="1">
            <a:spLocks noChangeArrowheads="1"/>
          </p:cNvSpPr>
          <p:nvPr/>
        </p:nvSpPr>
        <p:spPr bwMode="auto">
          <a:xfrm>
            <a:off x="485169" y="2133600"/>
            <a:ext cx="11537768" cy="2893100"/>
          </a:xfrm>
          <a:prstGeom prst="rect">
            <a:avLst/>
          </a:prstGeom>
          <a:noFill/>
          <a:ln w="9525">
            <a:noFill/>
            <a:miter lim="800000"/>
            <a:headEnd/>
            <a:tailEnd/>
          </a:ln>
        </p:spPr>
        <p:txBody>
          <a:bodyPr wrap="square">
            <a:spAutoFit/>
          </a:bodyPr>
          <a:lstStyle/>
          <a:p>
            <a:pPr>
              <a:spcBef>
                <a:spcPct val="50000"/>
              </a:spcBef>
            </a:pPr>
            <a:r>
              <a:rPr lang="en-US" sz="2800" b="1">
                <a:solidFill>
                  <a:srgbClr val="009900"/>
                </a:solidFill>
                <a:latin typeface="Times New Roman" panose="02020603050405020304" pitchFamily="18" charset="0"/>
                <a:cs typeface="Times New Roman" panose="02020603050405020304" pitchFamily="18" charset="0"/>
              </a:rPr>
              <a:t>	Cuối buổi chiều, Huế thường trở về trong một vẻ yên tĩnh lạ lùng… Phía bên sông, xóm Cồn Hến nấu cơm chiều sớm nhất trong thành phố, thả khói nghi ngút cả một vùng tre trúc trên mặt nước. Đâu đó, từ sau khúc quanh vắng lặng của dòng sông, tiếng lanh canh của thuyền chài gõ những mẻ cá cuối cùng, khiến mặt sông nghe như rộng hơn… </a:t>
            </a:r>
          </a:p>
          <a:p>
            <a:pPr algn="r">
              <a:spcBef>
                <a:spcPct val="50000"/>
              </a:spcBef>
            </a:pPr>
            <a:r>
              <a:rPr lang="en-US" sz="2800" b="1">
                <a:solidFill>
                  <a:srgbClr val="663F0D"/>
                </a:solidFill>
                <a:latin typeface="Times New Roman" panose="02020603050405020304" pitchFamily="18" charset="0"/>
                <a:cs typeface="Times New Roman" panose="02020603050405020304" pitchFamily="18" charset="0"/>
              </a:rPr>
              <a:t>Hoàng Phủ Ngọc Tường</a:t>
            </a:r>
          </a:p>
        </p:txBody>
      </p:sp>
      <p:sp>
        <p:nvSpPr>
          <p:cNvPr id="2" name="TextBox 1"/>
          <p:cNvSpPr txBox="1"/>
          <p:nvPr/>
        </p:nvSpPr>
        <p:spPr>
          <a:xfrm>
            <a:off x="336368" y="5201679"/>
            <a:ext cx="12192000"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3/ Những chữ nào trong bài phải viết hoa ? Vì sao ?</a:t>
            </a:r>
            <a:endParaRPr lang="vi-VN" sz="2800" b="1">
              <a:solidFill>
                <a:srgbClr val="002060"/>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1524000" y="2590800"/>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38600" y="2590800"/>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9600" y="3048000"/>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05284" y="3020704"/>
            <a:ext cx="13477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991600" y="3429000"/>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87254" y="1955209"/>
            <a:ext cx="1165746" cy="34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62800" y="1990620"/>
            <a:ext cx="1165746" cy="34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68116208"/>
      </p:ext>
    </p:extLst>
  </p:cSld>
  <p:clrMapOvr>
    <a:masterClrMapping/>
  </p:clrMapOvr>
  <mc:AlternateContent xmlns:mc="http://schemas.openxmlformats.org/markup-compatibility/2006">
    <mc:Choice xmlns:p14="http://schemas.microsoft.com/office/powerpoint/2010/main" Requires="p14">
      <p:transition spd="slow" p14:dur="2000" advTm="9746"/>
    </mc:Choice>
    <mc:Fallback>
      <p:transition spd="slow" advTm="97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4" name="Google Shape;210;p45">
            <a:hlinkClick r:id="" action="ppaction://hlinkshowjump?jump=nextslide"/>
          </p:cNvPr>
          <p:cNvSpPr txBox="1"/>
          <p:nvPr/>
        </p:nvSpPr>
        <p:spPr>
          <a:xfrm>
            <a:off x="4191000" y="381000"/>
            <a:ext cx="3962400" cy="807196"/>
          </a:xfrm>
          <a:prstGeom prst="rect">
            <a:avLst/>
          </a:prstGeom>
          <a:solidFill>
            <a:srgbClr val="00B050"/>
          </a:solidFill>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solidFill>
                  <a:srgbClr val="FFFFFF"/>
                </a:solidFill>
                <a:latin typeface="Times New Roman" panose="02020603050405020304" pitchFamily="18" charset="0"/>
                <a:ea typeface="Caveat Brush"/>
                <a:cs typeface="Times New Roman" panose="02020603050405020304" pitchFamily="18" charset="0"/>
                <a:sym typeface="Caveat Brush"/>
              </a:rPr>
              <a:t>LUYỆN VIẾT TỪ KHÓ</a:t>
            </a:r>
            <a:endParaRPr sz="2800" b="1" dirty="0">
              <a:solidFill>
                <a:srgbClr val="FFFFFF"/>
              </a:solidFill>
              <a:latin typeface="Times New Roman" panose="02020603050405020304" pitchFamily="18" charset="0"/>
              <a:ea typeface="Caveat Brush"/>
              <a:cs typeface="Times New Roman" panose="02020603050405020304" pitchFamily="18" charset="0"/>
              <a:sym typeface="Caveat Brush"/>
            </a:endParaRPr>
          </a:p>
        </p:txBody>
      </p:sp>
      <p:sp>
        <p:nvSpPr>
          <p:cNvPr id="3" name="TextBox 2"/>
          <p:cNvSpPr txBox="1"/>
          <p:nvPr/>
        </p:nvSpPr>
        <p:spPr>
          <a:xfrm>
            <a:off x="2819400" y="1687204"/>
            <a:ext cx="3124200" cy="646331"/>
          </a:xfrm>
          <a:prstGeom prst="rect">
            <a:avLst/>
          </a:prstGeom>
          <a:noFill/>
        </p:spPr>
        <p:txBody>
          <a:bodyPr wrap="square" rtlCol="0">
            <a:spAutoFit/>
          </a:bodyPr>
          <a:lstStyle/>
          <a:p>
            <a:r>
              <a:rPr lang="en-US" b="1" smtClean="0">
                <a:solidFill>
                  <a:srgbClr val="FF0000"/>
                </a:solidFill>
                <a:latin typeface="Times New Roman" panose="02020603050405020304" pitchFamily="18" charset="0"/>
                <a:cs typeface="Times New Roman" panose="02020603050405020304" pitchFamily="18" charset="0"/>
              </a:rPr>
              <a:t>- yên t</a:t>
            </a:r>
            <a:r>
              <a:rPr lang="en-US" b="1" smtClean="0">
                <a:solidFill>
                  <a:schemeClr val="bg2">
                    <a:lumMod val="50000"/>
                  </a:schemeClr>
                </a:solidFill>
                <a:latin typeface="Times New Roman" panose="02020603050405020304" pitchFamily="18" charset="0"/>
                <a:cs typeface="Times New Roman" panose="02020603050405020304" pitchFamily="18" charset="0"/>
              </a:rPr>
              <a:t>ĩnh</a:t>
            </a:r>
            <a:endParaRPr lang="vi-VN" b="1">
              <a:solidFill>
                <a:schemeClr val="bg2">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786418" y="2601003"/>
            <a:ext cx="3124200" cy="646331"/>
          </a:xfrm>
          <a:prstGeom prst="rect">
            <a:avLst/>
          </a:prstGeom>
          <a:noFill/>
        </p:spPr>
        <p:txBody>
          <a:bodyPr wrap="square" rtlCol="0">
            <a:spAutoFit/>
          </a:bodyPr>
          <a:lstStyle/>
          <a:p>
            <a:r>
              <a:rPr lang="en-US" b="1" smtClean="0">
                <a:solidFill>
                  <a:srgbClr val="FF0000"/>
                </a:solidFill>
                <a:latin typeface="Times New Roman" panose="02020603050405020304" pitchFamily="18" charset="0"/>
                <a:cs typeface="Times New Roman" panose="02020603050405020304" pitchFamily="18" charset="0"/>
              </a:rPr>
              <a:t>- </a:t>
            </a:r>
            <a:r>
              <a:rPr lang="en-US" b="1" smtClean="0">
                <a:solidFill>
                  <a:schemeClr val="bg2">
                    <a:lumMod val="50000"/>
                  </a:schemeClr>
                </a:solidFill>
                <a:latin typeface="Times New Roman" panose="02020603050405020304" pitchFamily="18" charset="0"/>
                <a:cs typeface="Times New Roman" panose="02020603050405020304" pitchFamily="18" charset="0"/>
              </a:rPr>
              <a:t>ngh</a:t>
            </a:r>
            <a:r>
              <a:rPr lang="en-US" b="1" smtClean="0">
                <a:solidFill>
                  <a:srgbClr val="FF0000"/>
                </a:solidFill>
                <a:latin typeface="Times New Roman" panose="02020603050405020304" pitchFamily="18" charset="0"/>
                <a:cs typeface="Times New Roman" panose="02020603050405020304" pitchFamily="18" charset="0"/>
              </a:rPr>
              <a:t>i ng</a:t>
            </a:r>
            <a:r>
              <a:rPr lang="en-US" b="1" smtClean="0">
                <a:solidFill>
                  <a:schemeClr val="bg2">
                    <a:lumMod val="50000"/>
                  </a:schemeClr>
                </a:solidFill>
                <a:latin typeface="Times New Roman" panose="02020603050405020304" pitchFamily="18" charset="0"/>
                <a:cs typeface="Times New Roman" panose="02020603050405020304" pitchFamily="18" charset="0"/>
              </a:rPr>
              <a:t>út</a:t>
            </a:r>
            <a:endParaRPr lang="vi-VN" b="1">
              <a:solidFill>
                <a:schemeClr val="bg2">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819400" y="3528883"/>
            <a:ext cx="3124200" cy="646331"/>
          </a:xfrm>
          <a:prstGeom prst="rect">
            <a:avLst/>
          </a:prstGeom>
          <a:noFill/>
        </p:spPr>
        <p:txBody>
          <a:bodyPr wrap="square" rtlCol="0">
            <a:spAutoFit/>
          </a:bodyPr>
          <a:lstStyle/>
          <a:p>
            <a:r>
              <a:rPr lang="en-US" b="1" smtClean="0">
                <a:solidFill>
                  <a:srgbClr val="FF0000"/>
                </a:solidFill>
                <a:latin typeface="Times New Roman" panose="02020603050405020304" pitchFamily="18" charset="0"/>
                <a:cs typeface="Times New Roman" panose="02020603050405020304" pitchFamily="18" charset="0"/>
              </a:rPr>
              <a:t>- </a:t>
            </a:r>
            <a:r>
              <a:rPr lang="en-US" b="1" smtClean="0">
                <a:solidFill>
                  <a:schemeClr val="bg2">
                    <a:lumMod val="50000"/>
                  </a:schemeClr>
                </a:solidFill>
                <a:latin typeface="Times New Roman" panose="02020603050405020304" pitchFamily="18" charset="0"/>
                <a:cs typeface="Times New Roman" panose="02020603050405020304" pitchFamily="18" charset="0"/>
              </a:rPr>
              <a:t>tr</a:t>
            </a:r>
            <a:r>
              <a:rPr lang="en-US" b="1" smtClean="0">
                <a:solidFill>
                  <a:srgbClr val="FF0000"/>
                </a:solidFill>
                <a:latin typeface="Times New Roman" panose="02020603050405020304" pitchFamily="18" charset="0"/>
                <a:cs typeface="Times New Roman" panose="02020603050405020304" pitchFamily="18" charset="0"/>
              </a:rPr>
              <a:t>e </a:t>
            </a:r>
            <a:r>
              <a:rPr lang="en-US" b="1" smtClean="0">
                <a:solidFill>
                  <a:schemeClr val="bg2">
                    <a:lumMod val="50000"/>
                  </a:schemeClr>
                </a:solidFill>
                <a:latin typeface="Times New Roman" panose="02020603050405020304" pitchFamily="18" charset="0"/>
                <a:cs typeface="Times New Roman" panose="02020603050405020304" pitchFamily="18" charset="0"/>
              </a:rPr>
              <a:t>tr</a:t>
            </a:r>
            <a:r>
              <a:rPr lang="en-US" b="1" smtClean="0">
                <a:solidFill>
                  <a:srgbClr val="FF0000"/>
                </a:solidFill>
                <a:latin typeface="Times New Roman" panose="02020603050405020304" pitchFamily="18" charset="0"/>
                <a:cs typeface="Times New Roman" panose="02020603050405020304" pitchFamily="18" charset="0"/>
              </a:rPr>
              <a:t>úc</a:t>
            </a:r>
            <a:endParaRPr lang="vi-VN" b="1">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781800" y="1684897"/>
            <a:ext cx="3124200" cy="646331"/>
          </a:xfrm>
          <a:prstGeom prst="rect">
            <a:avLst/>
          </a:prstGeom>
          <a:noFill/>
        </p:spPr>
        <p:txBody>
          <a:bodyPr wrap="square" rtlCol="0">
            <a:spAutoFit/>
          </a:bodyPr>
          <a:lstStyle/>
          <a:p>
            <a:r>
              <a:rPr lang="en-US" b="1" smtClean="0">
                <a:solidFill>
                  <a:srgbClr val="FF0000"/>
                </a:solidFill>
                <a:latin typeface="Times New Roman" panose="02020603050405020304" pitchFamily="18" charset="0"/>
                <a:cs typeface="Times New Roman" panose="02020603050405020304" pitchFamily="18" charset="0"/>
              </a:rPr>
              <a:t>- kh</a:t>
            </a:r>
            <a:r>
              <a:rPr lang="en-US" b="1" smtClean="0">
                <a:solidFill>
                  <a:schemeClr val="bg2">
                    <a:lumMod val="50000"/>
                  </a:schemeClr>
                </a:solidFill>
                <a:latin typeface="Times New Roman" panose="02020603050405020304" pitchFamily="18" charset="0"/>
                <a:cs typeface="Times New Roman" panose="02020603050405020304" pitchFamily="18" charset="0"/>
              </a:rPr>
              <a:t>úc</a:t>
            </a:r>
            <a:r>
              <a:rPr lang="en-US" b="1" smtClean="0">
                <a:solidFill>
                  <a:srgbClr val="FF0000"/>
                </a:solidFill>
                <a:latin typeface="Times New Roman" panose="02020603050405020304" pitchFamily="18" charset="0"/>
                <a:cs typeface="Times New Roman" panose="02020603050405020304" pitchFamily="18" charset="0"/>
              </a:rPr>
              <a:t> quanh</a:t>
            </a:r>
            <a:endParaRPr lang="vi-VN" b="1">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781800" y="2606890"/>
            <a:ext cx="3124200" cy="646331"/>
          </a:xfrm>
          <a:prstGeom prst="rect">
            <a:avLst/>
          </a:prstGeom>
          <a:noFill/>
        </p:spPr>
        <p:txBody>
          <a:bodyPr wrap="square" rtlCol="0">
            <a:spAutoFit/>
          </a:bodyPr>
          <a:lstStyle/>
          <a:p>
            <a:r>
              <a:rPr lang="en-US" b="1" smtClean="0">
                <a:solidFill>
                  <a:srgbClr val="FF0000"/>
                </a:solidFill>
                <a:latin typeface="Times New Roman" panose="02020603050405020304" pitchFamily="18" charset="0"/>
                <a:cs typeface="Times New Roman" panose="02020603050405020304" pitchFamily="18" charset="0"/>
              </a:rPr>
              <a:t>- v</a:t>
            </a:r>
            <a:r>
              <a:rPr lang="en-US" b="1" smtClean="0">
                <a:solidFill>
                  <a:schemeClr val="bg2">
                    <a:lumMod val="50000"/>
                  </a:schemeClr>
                </a:solidFill>
                <a:latin typeface="Times New Roman" panose="02020603050405020304" pitchFamily="18" charset="0"/>
                <a:cs typeface="Times New Roman" panose="02020603050405020304" pitchFamily="18" charset="0"/>
              </a:rPr>
              <a:t>ắng</a:t>
            </a:r>
            <a:r>
              <a:rPr lang="en-US" b="1" smtClean="0">
                <a:solidFill>
                  <a:srgbClr val="FF0000"/>
                </a:solidFill>
                <a:latin typeface="Times New Roman" panose="02020603050405020304" pitchFamily="18" charset="0"/>
                <a:cs typeface="Times New Roman" panose="02020603050405020304" pitchFamily="18" charset="0"/>
              </a:rPr>
              <a:t> l</a:t>
            </a:r>
            <a:r>
              <a:rPr lang="en-US" b="1" smtClean="0">
                <a:solidFill>
                  <a:schemeClr val="bg2">
                    <a:lumMod val="50000"/>
                  </a:schemeClr>
                </a:solidFill>
                <a:latin typeface="Times New Roman" panose="02020603050405020304" pitchFamily="18" charset="0"/>
                <a:cs typeface="Times New Roman" panose="02020603050405020304" pitchFamily="18" charset="0"/>
              </a:rPr>
              <a:t>ặng</a:t>
            </a:r>
            <a:endParaRPr lang="vi-VN" b="1">
              <a:solidFill>
                <a:schemeClr val="bg2">
                  <a:lumMod val="5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781800" y="3528883"/>
            <a:ext cx="3124200" cy="646331"/>
          </a:xfrm>
          <a:prstGeom prst="rect">
            <a:avLst/>
          </a:prstGeom>
          <a:noFill/>
        </p:spPr>
        <p:txBody>
          <a:bodyPr wrap="square" rtlCol="0">
            <a:spAutoFit/>
          </a:bodyPr>
          <a:lstStyle/>
          <a:p>
            <a:r>
              <a:rPr lang="en-US" b="1" smtClean="0">
                <a:solidFill>
                  <a:srgbClr val="FF0000"/>
                </a:solidFill>
                <a:latin typeface="Times New Roman" panose="02020603050405020304" pitchFamily="18" charset="0"/>
                <a:cs typeface="Times New Roman" panose="02020603050405020304" pitchFamily="18" charset="0"/>
              </a:rPr>
              <a:t>- l</a:t>
            </a:r>
            <a:r>
              <a:rPr lang="en-US" b="1" smtClean="0">
                <a:solidFill>
                  <a:schemeClr val="bg2">
                    <a:lumMod val="50000"/>
                  </a:schemeClr>
                </a:solidFill>
                <a:latin typeface="Times New Roman" panose="02020603050405020304" pitchFamily="18" charset="0"/>
                <a:cs typeface="Times New Roman" panose="02020603050405020304" pitchFamily="18" charset="0"/>
              </a:rPr>
              <a:t>anh</a:t>
            </a:r>
            <a:r>
              <a:rPr lang="en-US" b="1" smtClean="0">
                <a:solidFill>
                  <a:srgbClr val="FF0000"/>
                </a:solidFill>
                <a:latin typeface="Times New Roman" panose="02020603050405020304" pitchFamily="18" charset="0"/>
                <a:cs typeface="Times New Roman" panose="02020603050405020304" pitchFamily="18" charset="0"/>
              </a:rPr>
              <a:t> c</a:t>
            </a:r>
            <a:r>
              <a:rPr lang="en-US" b="1" smtClean="0">
                <a:solidFill>
                  <a:schemeClr val="bg2">
                    <a:lumMod val="50000"/>
                  </a:schemeClr>
                </a:solidFill>
                <a:latin typeface="Times New Roman" panose="02020603050405020304" pitchFamily="18" charset="0"/>
                <a:cs typeface="Times New Roman" panose="02020603050405020304" pitchFamily="18" charset="0"/>
              </a:rPr>
              <a:t>anh</a:t>
            </a:r>
            <a:endParaRPr lang="vi-VN" b="1">
              <a:solidFill>
                <a:schemeClr val="bg2">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72833660"/>
      </p:ext>
    </p:extLst>
  </p:cSld>
  <p:clrMapOvr>
    <a:masterClrMapping/>
  </p:clrMapOvr>
  <mc:AlternateContent xmlns:mc="http://schemas.openxmlformats.org/markup-compatibility/2006">
    <mc:Choice xmlns:p14="http://schemas.microsoft.com/office/powerpoint/2010/main" Requires="p14">
      <p:transition spd="slow" p14:dur="2000" advTm="9746"/>
    </mc:Choice>
    <mc:Fallback>
      <p:transition spd="slow" advTm="974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0.7"/>
</p:tagLst>
</file>

<file path=ppt/tags/tag10.xml><?xml version="1.0" encoding="utf-8"?>
<p:tagLst xmlns:a="http://schemas.openxmlformats.org/drawingml/2006/main" xmlns:r="http://schemas.openxmlformats.org/officeDocument/2006/relationships" xmlns:p="http://schemas.openxmlformats.org/presentationml/2006/main">
  <p:tag name="TIMING" val="|5.6"/>
</p:tagLst>
</file>

<file path=ppt/tags/tag11.xml><?xml version="1.0" encoding="utf-8"?>
<p:tagLst xmlns:a="http://schemas.openxmlformats.org/drawingml/2006/main" xmlns:r="http://schemas.openxmlformats.org/officeDocument/2006/relationships" xmlns:p="http://schemas.openxmlformats.org/presentationml/2006/main">
  <p:tag name="TIMING" val="|5.6"/>
</p:tagLst>
</file>

<file path=ppt/tags/tag12.xml><?xml version="1.0" encoding="utf-8"?>
<p:tagLst xmlns:a="http://schemas.openxmlformats.org/drawingml/2006/main" xmlns:r="http://schemas.openxmlformats.org/officeDocument/2006/relationships" xmlns:p="http://schemas.openxmlformats.org/presentationml/2006/main">
  <p:tag name="TIMING" val="|5.6"/>
</p:tagLst>
</file>

<file path=ppt/tags/tag2.xml><?xml version="1.0" encoding="utf-8"?>
<p:tagLst xmlns:a="http://schemas.openxmlformats.org/drawingml/2006/main" xmlns:r="http://schemas.openxmlformats.org/officeDocument/2006/relationships" xmlns:p="http://schemas.openxmlformats.org/presentationml/2006/main">
  <p:tag name="TIMING" val="|5.6"/>
</p:tagLst>
</file>

<file path=ppt/tags/tag3.xml><?xml version="1.0" encoding="utf-8"?>
<p:tagLst xmlns:a="http://schemas.openxmlformats.org/drawingml/2006/main" xmlns:r="http://schemas.openxmlformats.org/officeDocument/2006/relationships" xmlns:p="http://schemas.openxmlformats.org/presentationml/2006/main">
  <p:tag name="TIMING" val="|5.6"/>
</p:tagLst>
</file>

<file path=ppt/tags/tag4.xml><?xml version="1.0" encoding="utf-8"?>
<p:tagLst xmlns:a="http://schemas.openxmlformats.org/drawingml/2006/main" xmlns:r="http://schemas.openxmlformats.org/officeDocument/2006/relationships" xmlns:p="http://schemas.openxmlformats.org/presentationml/2006/main">
  <p:tag name="TIMING" val="|5.6"/>
</p:tagLst>
</file>

<file path=ppt/tags/tag5.xml><?xml version="1.0" encoding="utf-8"?>
<p:tagLst xmlns:a="http://schemas.openxmlformats.org/drawingml/2006/main" xmlns:r="http://schemas.openxmlformats.org/officeDocument/2006/relationships" xmlns:p="http://schemas.openxmlformats.org/presentationml/2006/main">
  <p:tag name="TIMING" val="|5.6"/>
</p:tagLst>
</file>

<file path=ppt/tags/tag6.xml><?xml version="1.0" encoding="utf-8"?>
<p:tagLst xmlns:a="http://schemas.openxmlformats.org/drawingml/2006/main" xmlns:r="http://schemas.openxmlformats.org/officeDocument/2006/relationships" xmlns:p="http://schemas.openxmlformats.org/presentationml/2006/main">
  <p:tag name="TIMING" val="|5.6"/>
</p:tagLst>
</file>

<file path=ppt/tags/tag7.xml><?xml version="1.0" encoding="utf-8"?>
<p:tagLst xmlns:a="http://schemas.openxmlformats.org/drawingml/2006/main" xmlns:r="http://schemas.openxmlformats.org/officeDocument/2006/relationships" xmlns:p="http://schemas.openxmlformats.org/presentationml/2006/main">
  <p:tag name="TIMING" val="|5.6"/>
</p:tagLst>
</file>

<file path=ppt/tags/tag8.xml><?xml version="1.0" encoding="utf-8"?>
<p:tagLst xmlns:a="http://schemas.openxmlformats.org/drawingml/2006/main" xmlns:r="http://schemas.openxmlformats.org/officeDocument/2006/relationships" xmlns:p="http://schemas.openxmlformats.org/presentationml/2006/main">
  <p:tag name="TIMING" val="|5.6"/>
</p:tagLst>
</file>

<file path=ppt/tags/tag9.xml><?xml version="1.0" encoding="utf-8"?>
<p:tagLst xmlns:a="http://schemas.openxmlformats.org/drawingml/2006/main" xmlns:r="http://schemas.openxmlformats.org/officeDocument/2006/relationships" xmlns:p="http://schemas.openxmlformats.org/presentationml/2006/main">
  <p:tag name="TIMING" val="|18.8|0.5|0.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463</Words>
  <Application>Microsoft Office PowerPoint</Application>
  <PresentationFormat>Widescreen</PresentationFormat>
  <Paragraphs>84</Paragraphs>
  <Slides>17</Slides>
  <Notes>13</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17</vt:i4>
      </vt:variant>
    </vt:vector>
  </HeadingPairs>
  <TitlesOfParts>
    <vt:vector size="34" baseType="lpstr">
      <vt:lpstr>맑은 고딕</vt:lpstr>
      <vt:lpstr>宋体</vt:lpstr>
      <vt:lpstr>Arial</vt:lpstr>
      <vt:lpstr>Calibri</vt:lpstr>
      <vt:lpstr>Caveat Brush</vt:lpstr>
      <vt:lpstr>Fredoka One</vt:lpstr>
      <vt:lpstr>Nunito</vt:lpstr>
      <vt:lpstr>Roboto Condensed Light</vt:lpstr>
      <vt:lpstr>Times New Roman</vt:lpstr>
      <vt:lpstr>Default Design</vt:lpstr>
      <vt:lpstr>Question of the Day for Preschool by Slidesgo</vt:lpstr>
      <vt:lpstr>1_Question of the Day for Preschool by Slidesgo</vt:lpstr>
      <vt:lpstr>2_Question of the Day for Preschool by Slidesgo</vt:lpstr>
      <vt:lpstr>3_Question of the Day for Preschool by Slidesgo</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hhhh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Quận Gò Vấp Trường Tiểu học Minh Khai</dc:title>
  <dc:creator>Kim Mai</dc:creator>
  <cp:lastModifiedBy>MeoMeo</cp:lastModifiedBy>
  <cp:revision>20</cp:revision>
  <dcterms:created xsi:type="dcterms:W3CDTF">2007-11-20T10:59:29Z</dcterms:created>
  <dcterms:modified xsi:type="dcterms:W3CDTF">2021-11-14T16:25:00Z</dcterms:modified>
</cp:coreProperties>
</file>